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165"/>
  </p:notesMasterIdLst>
  <p:sldIdLst>
    <p:sldId id="256" r:id="rId3"/>
    <p:sldId id="521" r:id="rId4"/>
    <p:sldId id="522" r:id="rId5"/>
    <p:sldId id="523" r:id="rId6"/>
    <p:sldId id="524" r:id="rId7"/>
    <p:sldId id="258" r:id="rId8"/>
    <p:sldId id="259" r:id="rId9"/>
    <p:sldId id="453" r:id="rId10"/>
    <p:sldId id="261" r:id="rId11"/>
    <p:sldId id="262" r:id="rId12"/>
    <p:sldId id="533" r:id="rId13"/>
    <p:sldId id="452" r:id="rId14"/>
    <p:sldId id="265" r:id="rId15"/>
    <p:sldId id="266" r:id="rId16"/>
    <p:sldId id="510" r:id="rId17"/>
    <p:sldId id="454" r:id="rId18"/>
    <p:sldId id="532" r:id="rId19"/>
    <p:sldId id="269" r:id="rId20"/>
    <p:sldId id="270" r:id="rId21"/>
    <p:sldId id="499" r:id="rId22"/>
    <p:sldId id="271" r:id="rId23"/>
    <p:sldId id="455" r:id="rId24"/>
    <p:sldId id="456" r:id="rId25"/>
    <p:sldId id="275" r:id="rId26"/>
    <p:sldId id="278" r:id="rId27"/>
    <p:sldId id="281" r:id="rId28"/>
    <p:sldId id="450" r:id="rId29"/>
    <p:sldId id="509" r:id="rId30"/>
    <p:sldId id="531" r:id="rId31"/>
    <p:sldId id="505" r:id="rId32"/>
    <p:sldId id="497" r:id="rId33"/>
    <p:sldId id="284" r:id="rId34"/>
    <p:sldId id="439" r:id="rId35"/>
    <p:sldId id="286" r:id="rId36"/>
    <p:sldId id="287" r:id="rId37"/>
    <p:sldId id="288" r:id="rId38"/>
    <p:sldId id="387" r:id="rId39"/>
    <p:sldId id="511" r:id="rId40"/>
    <p:sldId id="289" r:id="rId41"/>
    <p:sldId id="290" r:id="rId42"/>
    <p:sldId id="291" r:id="rId43"/>
    <p:sldId id="392" r:id="rId44"/>
    <p:sldId id="297" r:id="rId45"/>
    <p:sldId id="298" r:id="rId46"/>
    <p:sldId id="299" r:id="rId47"/>
    <p:sldId id="300" r:id="rId48"/>
    <p:sldId id="464" r:id="rId49"/>
    <p:sldId id="468" r:id="rId50"/>
    <p:sldId id="512" r:id="rId51"/>
    <p:sldId id="294" r:id="rId52"/>
    <p:sldId id="295" r:id="rId53"/>
    <p:sldId id="296" r:id="rId54"/>
    <p:sldId id="301" r:id="rId55"/>
    <p:sldId id="433" r:id="rId56"/>
    <p:sldId id="434" r:id="rId57"/>
    <p:sldId id="517" r:id="rId58"/>
    <p:sldId id="435" r:id="rId59"/>
    <p:sldId id="484" r:id="rId60"/>
    <p:sldId id="489" r:id="rId61"/>
    <p:sldId id="304" r:id="rId62"/>
    <p:sldId id="525" r:id="rId63"/>
    <p:sldId id="526" r:id="rId64"/>
    <p:sldId id="527" r:id="rId65"/>
    <p:sldId id="528" r:id="rId66"/>
    <p:sldId id="529" r:id="rId67"/>
    <p:sldId id="530" r:id="rId68"/>
    <p:sldId id="513" r:id="rId69"/>
    <p:sldId id="469" r:id="rId70"/>
    <p:sldId id="466" r:id="rId71"/>
    <p:sldId id="385" r:id="rId72"/>
    <p:sldId id="386" r:id="rId73"/>
    <p:sldId id="399" r:id="rId74"/>
    <p:sldId id="490" r:id="rId75"/>
    <p:sldId id="311" r:id="rId76"/>
    <p:sldId id="312" r:id="rId77"/>
    <p:sldId id="400" r:id="rId78"/>
    <p:sldId id="315" r:id="rId79"/>
    <p:sldId id="316" r:id="rId80"/>
    <p:sldId id="317" r:id="rId81"/>
    <p:sldId id="318" r:id="rId82"/>
    <p:sldId id="480" r:id="rId83"/>
    <p:sldId id="321" r:id="rId84"/>
    <p:sldId id="322" r:id="rId85"/>
    <p:sldId id="323" r:id="rId86"/>
    <p:sldId id="324" r:id="rId87"/>
    <p:sldId id="325" r:id="rId88"/>
    <p:sldId id="470" r:id="rId89"/>
    <p:sldId id="326" r:id="rId90"/>
    <p:sldId id="327" r:id="rId91"/>
    <p:sldId id="357" r:id="rId92"/>
    <p:sldId id="358" r:id="rId93"/>
    <p:sldId id="328" r:id="rId94"/>
    <p:sldId id="329" r:id="rId95"/>
    <p:sldId id="491" r:id="rId96"/>
    <p:sldId id="330" r:id="rId97"/>
    <p:sldId id="331" r:id="rId98"/>
    <p:sldId id="332" r:id="rId99"/>
    <p:sldId id="333" r:id="rId100"/>
    <p:sldId id="481" r:id="rId101"/>
    <p:sldId id="504" r:id="rId102"/>
    <p:sldId id="334" r:id="rId103"/>
    <p:sldId id="335" r:id="rId104"/>
    <p:sldId id="336" r:id="rId105"/>
    <p:sldId id="337" r:id="rId106"/>
    <p:sldId id="338" r:id="rId107"/>
    <p:sldId id="339" r:id="rId108"/>
    <p:sldId id="340" r:id="rId109"/>
    <p:sldId id="341" r:id="rId110"/>
    <p:sldId id="342" r:id="rId111"/>
    <p:sldId id="401" r:id="rId112"/>
    <p:sldId id="402" r:id="rId113"/>
    <p:sldId id="482" r:id="rId114"/>
    <p:sldId id="343" r:id="rId115"/>
    <p:sldId id="344" r:id="rId116"/>
    <p:sldId id="345" r:id="rId117"/>
    <p:sldId id="346" r:id="rId118"/>
    <p:sldId id="347" r:id="rId119"/>
    <p:sldId id="348" r:id="rId120"/>
    <p:sldId id="349" r:id="rId121"/>
    <p:sldId id="391" r:id="rId122"/>
    <p:sldId id="403" r:id="rId123"/>
    <p:sldId id="514" r:id="rId124"/>
    <p:sldId id="350" r:id="rId125"/>
    <p:sldId id="351" r:id="rId126"/>
    <p:sldId id="352" r:id="rId127"/>
    <p:sldId id="353" r:id="rId128"/>
    <p:sldId id="390" r:id="rId129"/>
    <p:sldId id="354" r:id="rId130"/>
    <p:sldId id="355" r:id="rId131"/>
    <p:sldId id="356" r:id="rId132"/>
    <p:sldId id="360" r:id="rId133"/>
    <p:sldId id="361" r:id="rId134"/>
    <p:sldId id="362" r:id="rId135"/>
    <p:sldId id="363" r:id="rId136"/>
    <p:sldId id="364" r:id="rId137"/>
    <p:sldId id="483" r:id="rId138"/>
    <p:sldId id="365" r:id="rId139"/>
    <p:sldId id="366" r:id="rId140"/>
    <p:sldId id="367" r:id="rId141"/>
    <p:sldId id="368" r:id="rId142"/>
    <p:sldId id="369" r:id="rId143"/>
    <p:sldId id="370" r:id="rId144"/>
    <p:sldId id="371" r:id="rId145"/>
    <p:sldId id="372" r:id="rId146"/>
    <p:sldId id="373" r:id="rId147"/>
    <p:sldId id="374" r:id="rId148"/>
    <p:sldId id="375" r:id="rId149"/>
    <p:sldId id="376" r:id="rId150"/>
    <p:sldId id="404" r:id="rId151"/>
    <p:sldId id="515" r:id="rId152"/>
    <p:sldId id="406" r:id="rId153"/>
    <p:sldId id="417" r:id="rId154"/>
    <p:sldId id="377" r:id="rId155"/>
    <p:sldId id="378" r:id="rId156"/>
    <p:sldId id="379" r:id="rId157"/>
    <p:sldId id="519" r:id="rId158"/>
    <p:sldId id="380" r:id="rId159"/>
    <p:sldId id="485" r:id="rId160"/>
    <p:sldId id="381" r:id="rId161"/>
    <p:sldId id="405" r:id="rId162"/>
    <p:sldId id="292" r:id="rId163"/>
    <p:sldId id="293" r:id="rId16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256"/>
            <p14:sldId id="521"/>
            <p14:sldId id="522"/>
            <p14:sldId id="523"/>
            <p14:sldId id="524"/>
            <p14:sldId id="258"/>
            <p14:sldId id="259"/>
            <p14:sldId id="453"/>
            <p14:sldId id="261"/>
            <p14:sldId id="262"/>
            <p14:sldId id="533"/>
            <p14:sldId id="452"/>
            <p14:sldId id="265"/>
            <p14:sldId id="266"/>
            <p14:sldId id="510"/>
            <p14:sldId id="454"/>
            <p14:sldId id="532"/>
            <p14:sldId id="269"/>
            <p14:sldId id="270"/>
            <p14:sldId id="499"/>
            <p14:sldId id="271"/>
            <p14:sldId id="455"/>
            <p14:sldId id="456"/>
            <p14:sldId id="275"/>
            <p14:sldId id="278"/>
            <p14:sldId id="281"/>
            <p14:sldId id="450"/>
            <p14:sldId id="509"/>
            <p14:sldId id="531"/>
            <p14:sldId id="505"/>
            <p14:sldId id="497"/>
            <p14:sldId id="284"/>
            <p14:sldId id="439"/>
            <p14:sldId id="286"/>
            <p14:sldId id="287"/>
            <p14:sldId id="288"/>
            <p14:sldId id="387"/>
            <p14:sldId id="511"/>
            <p14:sldId id="289"/>
            <p14:sldId id="290"/>
            <p14:sldId id="291"/>
            <p14:sldId id="392"/>
            <p14:sldId id="297"/>
            <p14:sldId id="298"/>
            <p14:sldId id="299"/>
            <p14:sldId id="300"/>
            <p14:sldId id="464"/>
            <p14:sldId id="468"/>
            <p14:sldId id="512"/>
            <p14:sldId id="294"/>
            <p14:sldId id="295"/>
            <p14:sldId id="296"/>
            <p14:sldId id="301"/>
            <p14:sldId id="433"/>
            <p14:sldId id="434"/>
            <p14:sldId id="517"/>
            <p14:sldId id="435"/>
            <p14:sldId id="484"/>
            <p14:sldId id="489"/>
            <p14:sldId id="304"/>
            <p14:sldId id="525"/>
            <p14:sldId id="526"/>
            <p14:sldId id="527"/>
            <p14:sldId id="528"/>
            <p14:sldId id="529"/>
            <p14:sldId id="530"/>
            <p14:sldId id="513"/>
            <p14:sldId id="469"/>
            <p14:sldId id="466"/>
            <p14:sldId id="385"/>
            <p14:sldId id="386"/>
            <p14:sldId id="399"/>
            <p14:sldId id="490"/>
            <p14:sldId id="311"/>
            <p14:sldId id="312"/>
            <p14:sldId id="400"/>
            <p14:sldId id="315"/>
            <p14:sldId id="316"/>
            <p14:sldId id="317"/>
            <p14:sldId id="318"/>
            <p14:sldId id="480"/>
            <p14:sldId id="321"/>
            <p14:sldId id="322"/>
            <p14:sldId id="323"/>
            <p14:sldId id="324"/>
            <p14:sldId id="325"/>
            <p14:sldId id="470"/>
            <p14:sldId id="326"/>
            <p14:sldId id="327"/>
            <p14:sldId id="357"/>
            <p14:sldId id="358"/>
            <p14:sldId id="328"/>
            <p14:sldId id="329"/>
            <p14:sldId id="491"/>
            <p14:sldId id="330"/>
            <p14:sldId id="331"/>
            <p14:sldId id="332"/>
            <p14:sldId id="333"/>
            <p14:sldId id="481"/>
            <p14:sldId id="504"/>
            <p14:sldId id="334"/>
            <p14:sldId id="335"/>
            <p14:sldId id="336"/>
            <p14:sldId id="337"/>
            <p14:sldId id="338"/>
            <p14:sldId id="339"/>
            <p14:sldId id="340"/>
            <p14:sldId id="341"/>
            <p14:sldId id="342"/>
            <p14:sldId id="401"/>
            <p14:sldId id="402"/>
            <p14:sldId id="482"/>
            <p14:sldId id="343"/>
            <p14:sldId id="344"/>
            <p14:sldId id="345"/>
            <p14:sldId id="346"/>
            <p14:sldId id="347"/>
            <p14:sldId id="348"/>
            <p14:sldId id="349"/>
            <p14:sldId id="391"/>
            <p14:sldId id="403"/>
            <p14:sldId id="514"/>
            <p14:sldId id="350"/>
            <p14:sldId id="351"/>
            <p14:sldId id="352"/>
            <p14:sldId id="353"/>
            <p14:sldId id="390"/>
            <p14:sldId id="354"/>
            <p14:sldId id="355"/>
            <p14:sldId id="356"/>
            <p14:sldId id="360"/>
            <p14:sldId id="361"/>
            <p14:sldId id="362"/>
            <p14:sldId id="363"/>
            <p14:sldId id="364"/>
            <p14:sldId id="483"/>
            <p14:sldId id="365"/>
            <p14:sldId id="366"/>
            <p14:sldId id="367"/>
            <p14:sldId id="368"/>
            <p14:sldId id="369"/>
            <p14:sldId id="370"/>
            <p14:sldId id="371"/>
            <p14:sldId id="372"/>
            <p14:sldId id="373"/>
            <p14:sldId id="374"/>
            <p14:sldId id="375"/>
            <p14:sldId id="376"/>
            <p14:sldId id="404"/>
            <p14:sldId id="515"/>
            <p14:sldId id="406"/>
            <p14:sldId id="417"/>
            <p14:sldId id="377"/>
            <p14:sldId id="378"/>
            <p14:sldId id="379"/>
            <p14:sldId id="519"/>
            <p14:sldId id="380"/>
            <p14:sldId id="485"/>
            <p14:sldId id="381"/>
            <p14:sldId id="405"/>
            <p14:sldId id="292"/>
            <p14:sldId id="293"/>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E2D"/>
    <a:srgbClr val="FF0000"/>
    <a:srgbClr val="693BC5"/>
    <a:srgbClr val="0862C1"/>
    <a:srgbClr val="3F8624"/>
    <a:srgbClr val="FF5151"/>
    <a:srgbClr val="BF0816"/>
    <a:srgbClr val="4D27AA"/>
    <a:srgbClr val="BE1558"/>
    <a:srgbClr val="0073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96"/>
    <p:restoredTop sz="97026"/>
  </p:normalViewPr>
  <p:slideViewPr>
    <p:cSldViewPr snapToGrid="0" snapToObjects="1">
      <p:cViewPr varScale="1">
        <p:scale>
          <a:sx n="73" d="100"/>
          <a:sy n="73" d="100"/>
        </p:scale>
        <p:origin x="600" y="36"/>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tableStyles" Target="tableStyle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notesMaster" Target="notesMasters/notesMaster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3/3/2023</a:t>
            </a:fld>
            <a:endParaRPr lang="en-US"/>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a:p>
        </p:txBody>
      </p:sp>
    </p:spTree>
    <p:extLst>
      <p:ext uri="{BB962C8B-B14F-4D97-AF65-F5344CB8AC3E}">
        <p14:creationId xmlns:p14="http://schemas.microsoft.com/office/powerpoint/2010/main" val="3547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90</a:t>
            </a:fld>
            <a:endParaRPr lang="en-US"/>
          </a:p>
        </p:txBody>
      </p:sp>
    </p:spTree>
    <p:extLst>
      <p:ext uri="{BB962C8B-B14F-4D97-AF65-F5344CB8AC3E}">
        <p14:creationId xmlns:p14="http://schemas.microsoft.com/office/powerpoint/2010/main" val="2033559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120</a:t>
            </a:fld>
            <a:endParaRPr lang="en-US"/>
          </a:p>
        </p:txBody>
      </p:sp>
    </p:spTree>
    <p:extLst>
      <p:ext uri="{BB962C8B-B14F-4D97-AF65-F5344CB8AC3E}">
        <p14:creationId xmlns:p14="http://schemas.microsoft.com/office/powerpoint/2010/main" val="3305347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121</a:t>
            </a:fld>
            <a:endParaRPr lang="en-US"/>
          </a:p>
        </p:txBody>
      </p:sp>
    </p:spTree>
    <p:extLst>
      <p:ext uri="{BB962C8B-B14F-4D97-AF65-F5344CB8AC3E}">
        <p14:creationId xmlns:p14="http://schemas.microsoft.com/office/powerpoint/2010/main" val="2351072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122</a:t>
            </a:fld>
            <a:endParaRPr lang="en-US"/>
          </a:p>
        </p:txBody>
      </p:sp>
    </p:spTree>
    <p:extLst>
      <p:ext uri="{BB962C8B-B14F-4D97-AF65-F5344CB8AC3E}">
        <p14:creationId xmlns:p14="http://schemas.microsoft.com/office/powerpoint/2010/main" val="1301348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149</a:t>
            </a:fld>
            <a:endParaRPr lang="en-US"/>
          </a:p>
        </p:txBody>
      </p:sp>
    </p:spTree>
    <p:extLst>
      <p:ext uri="{BB962C8B-B14F-4D97-AF65-F5344CB8AC3E}">
        <p14:creationId xmlns:p14="http://schemas.microsoft.com/office/powerpoint/2010/main" val="2084434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150</a:t>
            </a:fld>
            <a:endParaRPr lang="en-US"/>
          </a:p>
        </p:txBody>
      </p:sp>
    </p:spTree>
    <p:extLst>
      <p:ext uri="{BB962C8B-B14F-4D97-AF65-F5344CB8AC3E}">
        <p14:creationId xmlns:p14="http://schemas.microsoft.com/office/powerpoint/2010/main" val="713323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a:t>
            </a:fld>
            <a:endParaRPr lang="en-US"/>
          </a:p>
        </p:txBody>
      </p:sp>
    </p:spTree>
    <p:extLst>
      <p:ext uri="{BB962C8B-B14F-4D97-AF65-F5344CB8AC3E}">
        <p14:creationId xmlns:p14="http://schemas.microsoft.com/office/powerpoint/2010/main" val="3540462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4</a:t>
            </a:fld>
            <a:endParaRPr lang="en-US"/>
          </a:p>
        </p:txBody>
      </p:sp>
    </p:spTree>
    <p:extLst>
      <p:ext uri="{BB962C8B-B14F-4D97-AF65-F5344CB8AC3E}">
        <p14:creationId xmlns:p14="http://schemas.microsoft.com/office/powerpoint/2010/main" val="3016538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a:t>
            </a:fld>
            <a:endParaRPr lang="en-US"/>
          </a:p>
        </p:txBody>
      </p:sp>
    </p:spTree>
    <p:extLst>
      <p:ext uri="{BB962C8B-B14F-4D97-AF65-F5344CB8AC3E}">
        <p14:creationId xmlns:p14="http://schemas.microsoft.com/office/powerpoint/2010/main" val="923460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16</a:t>
            </a:fld>
            <a:endParaRPr lang="en-US" altLang="en-US" dirty="0"/>
          </a:p>
        </p:txBody>
      </p:sp>
    </p:spTree>
    <p:extLst>
      <p:ext uri="{BB962C8B-B14F-4D97-AF65-F5344CB8AC3E}">
        <p14:creationId xmlns:p14="http://schemas.microsoft.com/office/powerpoint/2010/main" val="299265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29</a:t>
            </a:fld>
            <a:endParaRPr lang="en-US" altLang="en-US"/>
          </a:p>
        </p:txBody>
      </p:sp>
    </p:spTree>
    <p:extLst>
      <p:ext uri="{BB962C8B-B14F-4D97-AF65-F5344CB8AC3E}">
        <p14:creationId xmlns:p14="http://schemas.microsoft.com/office/powerpoint/2010/main" val="1775811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54</a:t>
            </a:fld>
            <a:endParaRPr lang="en-US"/>
          </a:p>
        </p:txBody>
      </p:sp>
    </p:spTree>
    <p:extLst>
      <p:ext uri="{BB962C8B-B14F-4D97-AF65-F5344CB8AC3E}">
        <p14:creationId xmlns:p14="http://schemas.microsoft.com/office/powerpoint/2010/main" val="3547009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62</a:t>
            </a:fld>
            <a:endParaRPr lang="en-US"/>
          </a:p>
        </p:txBody>
      </p:sp>
    </p:spTree>
    <p:extLst>
      <p:ext uri="{BB962C8B-B14F-4D97-AF65-F5344CB8AC3E}">
        <p14:creationId xmlns:p14="http://schemas.microsoft.com/office/powerpoint/2010/main" val="1372148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78</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13" name="Text Placeholder 2">
            <a:extLst>
              <a:ext uri="{FF2B5EF4-FFF2-40B4-BE49-F238E27FC236}">
                <a16:creationId xmlns:a16="http://schemas.microsoft.com/office/drawing/2014/main" id="{80D7CE37-E491-324E-9E5C-EA9CE0B3C94E}"/>
              </a:ext>
            </a:extLst>
          </p:cNvPr>
          <p:cNvSpPr>
            <a:spLocks noGrp="1"/>
          </p:cNvSpPr>
          <p:nvPr>
            <p:ph idx="10"/>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Footer Placeholder 4">
            <a:extLst>
              <a:ext uri="{FF2B5EF4-FFF2-40B4-BE49-F238E27FC236}">
                <a16:creationId xmlns:a16="http://schemas.microsoft.com/office/drawing/2014/main" id="{51741C3D-6573-D04D-8327-F3FD27013F0F}"/>
              </a:ext>
            </a:extLst>
          </p:cNvPr>
          <p:cNvSpPr>
            <a:spLocks noGrp="1"/>
          </p:cNvSpPr>
          <p:nvPr>
            <p:ph type="ftr" sz="quarter" idx="11"/>
          </p:nvPr>
        </p:nvSpPr>
        <p:spPr/>
        <p:txBody>
          <a:bodyPr/>
          <a:lstStyle>
            <a:lvl1pPr>
              <a:defRPr/>
            </a:lvl1pPr>
          </a:lstStyle>
          <a:p>
            <a:pPr>
              <a:defRPr/>
            </a:pPr>
            <a:r>
              <a:rPr lang="en-US"/>
              <a:t>© 2023, Amazon Web Services, Inc. or its affiliates. All rights reserved.</a:t>
            </a:r>
          </a:p>
        </p:txBody>
      </p:sp>
      <p:sp>
        <p:nvSpPr>
          <p:cNvPr id="5" name="Slide Number Placeholder 5">
            <a:extLst>
              <a:ext uri="{FF2B5EF4-FFF2-40B4-BE49-F238E27FC236}">
                <a16:creationId xmlns:a16="http://schemas.microsoft.com/office/drawing/2014/main" id="{7C853CCF-E44A-7A4E-AE6F-EA27A7428043}"/>
              </a:ext>
            </a:extLst>
          </p:cNvPr>
          <p:cNvSpPr>
            <a:spLocks noGrp="1"/>
          </p:cNvSpPr>
          <p:nvPr>
            <p:ph type="sldNum" sz="quarter" idx="12"/>
          </p:nvPr>
        </p:nvSpPr>
        <p:spPr/>
        <p:txBody>
          <a:bodyPr/>
          <a:lstStyle>
            <a:lvl1pPr>
              <a:defRPr/>
            </a:lvl1pPr>
          </a:lstStyle>
          <a:p>
            <a:pPr>
              <a:defRPr/>
            </a:pPr>
            <a:fld id="{8969B592-7AC8-374D-948E-870AD03E23E8}" type="slidenum">
              <a:rPr lang="en-US"/>
              <a:pPr>
                <a:defRPr/>
              </a:pPr>
              <a:t>‹#›</a:t>
            </a:fld>
            <a:endParaRPr lang="en-US"/>
          </a:p>
        </p:txBody>
      </p:sp>
    </p:spTree>
    <p:extLst>
      <p:ext uri="{BB962C8B-B14F-4D97-AF65-F5344CB8AC3E}">
        <p14:creationId xmlns:p14="http://schemas.microsoft.com/office/powerpoint/2010/main" val="332491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a:p>
        </p:txBody>
      </p:sp>
    </p:spTree>
    <p:extLst>
      <p:ext uri="{BB962C8B-B14F-4D97-AF65-F5344CB8AC3E}">
        <p14:creationId xmlns:p14="http://schemas.microsoft.com/office/powerpoint/2010/main" val="160231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AA1846D2-65E7-414B-9D6E-800D82E3AC41}"/>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5" name="Slide Number Placeholder 5">
            <a:extLst>
              <a:ext uri="{FF2B5EF4-FFF2-40B4-BE49-F238E27FC236}">
                <a16:creationId xmlns:a16="http://schemas.microsoft.com/office/drawing/2014/main" id="{C8B97EB9-315B-4F45-BD49-D3EA943D5D56}"/>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4ED66FF-6442-164E-A8B9-9F2B3D5541F8}" type="slidenum">
              <a:rPr lang="en-US"/>
              <a:pPr>
                <a:defRPr/>
              </a:pPr>
              <a:t>‹#›</a:t>
            </a:fld>
            <a:endParaRPr lang="en-US"/>
          </a:p>
        </p:txBody>
      </p:sp>
    </p:spTree>
    <p:extLst>
      <p:ext uri="{BB962C8B-B14F-4D97-AF65-F5344CB8AC3E}">
        <p14:creationId xmlns:p14="http://schemas.microsoft.com/office/powerpoint/2010/main" val="3738812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831F4C99-54C2-9541-8F43-762C964F1301}"/>
              </a:ext>
            </a:extLst>
          </p:cNvPr>
          <p:cNvSpPr/>
          <p:nvPr userDrawn="1"/>
        </p:nvSpPr>
        <p:spPr>
          <a:xfrm>
            <a:off x="98425" y="1009650"/>
            <a:ext cx="11999913"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a:p>
        </p:txBody>
      </p:sp>
    </p:spTree>
    <p:extLst>
      <p:ext uri="{BB962C8B-B14F-4D97-AF65-F5344CB8AC3E}">
        <p14:creationId xmlns:p14="http://schemas.microsoft.com/office/powerpoint/2010/main" val="228690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nly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a:p>
        </p:txBody>
      </p:sp>
    </p:spTree>
    <p:extLst>
      <p:ext uri="{BB962C8B-B14F-4D97-AF65-F5344CB8AC3E}">
        <p14:creationId xmlns:p14="http://schemas.microsoft.com/office/powerpoint/2010/main" val="1796269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5454FA6E-790E-7C4C-966D-83C8902198F7}"/>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5" name="Slide Number Placeholder 5">
            <a:extLst>
              <a:ext uri="{FF2B5EF4-FFF2-40B4-BE49-F238E27FC236}">
                <a16:creationId xmlns:a16="http://schemas.microsoft.com/office/drawing/2014/main" id="{18CC4A03-B62A-784E-AE0D-901EE9D9886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965EF509-8B07-CE4D-8A01-886CBEC22FB1}" type="slidenum">
              <a:rPr lang="en-US"/>
              <a:pPr>
                <a:defRPr/>
              </a:pPr>
              <a:t>‹#›</a:t>
            </a:fld>
            <a:endParaRPr lang="en-US"/>
          </a:p>
        </p:txBody>
      </p:sp>
    </p:spTree>
    <p:extLst>
      <p:ext uri="{BB962C8B-B14F-4D97-AF65-F5344CB8AC3E}">
        <p14:creationId xmlns:p14="http://schemas.microsoft.com/office/powerpoint/2010/main" val="4021739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61EF44-FAE9-DD45-8F96-DC8C5F7E03C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B89831FF-1E64-7F47-AED1-5435D326073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A99F3A83-7C5F-024A-ACB0-D8E05C91F32E}" type="slidenum">
              <a:rPr lang="en-US"/>
              <a:pPr>
                <a:defRPr/>
              </a:pPr>
              <a:t>‹#›</a:t>
            </a:fld>
            <a:endParaRPr lang="en-US"/>
          </a:p>
        </p:txBody>
      </p:sp>
    </p:spTree>
    <p:extLst>
      <p:ext uri="{BB962C8B-B14F-4D97-AF65-F5344CB8AC3E}">
        <p14:creationId xmlns:p14="http://schemas.microsoft.com/office/powerpoint/2010/main" val="72648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8C803519-78A0-504A-9275-ACBB41CB38DF}"/>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5" name="Slide Number Placeholder 5">
            <a:extLst>
              <a:ext uri="{FF2B5EF4-FFF2-40B4-BE49-F238E27FC236}">
                <a16:creationId xmlns:a16="http://schemas.microsoft.com/office/drawing/2014/main" id="{FB95AC00-CDDF-5B4F-9C39-818FE785A70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B5C1199C-DD9A-8840-8C40-5C1700A03392}" type="slidenum">
              <a:rPr lang="en-US"/>
              <a:pPr>
                <a:defRPr/>
              </a:pPr>
              <a:t>‹#›</a:t>
            </a:fld>
            <a:endParaRPr lang="en-US"/>
          </a:p>
        </p:txBody>
      </p:sp>
    </p:spTree>
    <p:extLst>
      <p:ext uri="{BB962C8B-B14F-4D97-AF65-F5344CB8AC3E}">
        <p14:creationId xmlns:p14="http://schemas.microsoft.com/office/powerpoint/2010/main" val="3909597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6C36B39B-C8BB-1E4F-AE97-CCC8E1E1F0EC}"/>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1" name="Slide Number Placeholder 5">
            <a:extLst>
              <a:ext uri="{FF2B5EF4-FFF2-40B4-BE49-F238E27FC236}">
                <a16:creationId xmlns:a16="http://schemas.microsoft.com/office/drawing/2014/main" id="{69561806-0A51-0845-BCF2-FDBF57EBC05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1453AD0-C527-4D41-A17C-ACD52DFA3982}" type="slidenum">
              <a:rPr lang="en-US"/>
              <a:pPr>
                <a:defRPr/>
              </a:pPr>
              <a:t>‹#›</a:t>
            </a:fld>
            <a:endParaRPr lang="en-US"/>
          </a:p>
        </p:txBody>
      </p:sp>
    </p:spTree>
    <p:extLst>
      <p:ext uri="{BB962C8B-B14F-4D97-AF65-F5344CB8AC3E}">
        <p14:creationId xmlns:p14="http://schemas.microsoft.com/office/powerpoint/2010/main" val="741645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092AA574-E6C0-5F4A-95E8-AD0E6FAEB71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130CD372-3673-1243-8AAB-7892B0C31F8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91D39C1-0905-434B-8FB1-0EF0C46D91C1}" type="slidenum">
              <a:rPr lang="en-US"/>
              <a:pPr>
                <a:defRPr/>
              </a:pPr>
              <a:t>‹#›</a:t>
            </a:fld>
            <a:endParaRPr lang="en-US"/>
          </a:p>
        </p:txBody>
      </p:sp>
    </p:spTree>
    <p:extLst>
      <p:ext uri="{BB962C8B-B14F-4D97-AF65-F5344CB8AC3E}">
        <p14:creationId xmlns:p14="http://schemas.microsoft.com/office/powerpoint/2010/main" val="1992272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AA13E0-81E6-A84C-8CBC-FD039ACB0210}"/>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1179090-2BF8-A648-A94F-F65CDE5635B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9" name="Slide Number Placeholder 5">
            <a:extLst>
              <a:ext uri="{FF2B5EF4-FFF2-40B4-BE49-F238E27FC236}">
                <a16:creationId xmlns:a16="http://schemas.microsoft.com/office/drawing/2014/main" id="{A1AC4683-0655-824D-984F-6D6F02401E0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C08EC1-FFF0-734F-8CB3-99933680085D}" type="slidenum">
              <a:rPr lang="en-US"/>
              <a:pPr>
                <a:defRPr/>
              </a:pPr>
              <a:t>‹#›</a:t>
            </a:fld>
            <a:endParaRPr lang="en-US"/>
          </a:p>
        </p:txBody>
      </p:sp>
    </p:spTree>
    <p:extLst>
      <p:ext uri="{BB962C8B-B14F-4D97-AF65-F5344CB8AC3E}">
        <p14:creationId xmlns:p14="http://schemas.microsoft.com/office/powerpoint/2010/main" val="153629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D9C76143-AA20-234A-985B-4D352DCBCE6D}"/>
              </a:ext>
            </a:extLst>
          </p:cNvPr>
          <p:cNvSpPr>
            <a:spLocks noGrp="1"/>
          </p:cNvSpPr>
          <p:nvPr>
            <p:ph type="ftr" sz="quarter" idx="10"/>
          </p:nvPr>
        </p:nvSpPr>
        <p:spPr/>
        <p:txBody>
          <a:bodyPr/>
          <a:lstStyle>
            <a:lvl1pPr>
              <a:defRPr/>
            </a:lvl1pPr>
          </a:lstStyle>
          <a:p>
            <a:pPr>
              <a:defRPr/>
            </a:pPr>
            <a:r>
              <a:rPr lang="en-US"/>
              <a:t>© 2023, Amazon Web Services, Inc. or its affiliates. All rights reserved.</a:t>
            </a:r>
          </a:p>
        </p:txBody>
      </p:sp>
      <p:sp>
        <p:nvSpPr>
          <p:cNvPr id="6" name="Slide Number Placeholder 5">
            <a:extLst>
              <a:ext uri="{FF2B5EF4-FFF2-40B4-BE49-F238E27FC236}">
                <a16:creationId xmlns:a16="http://schemas.microsoft.com/office/drawing/2014/main" id="{78ED1084-FA3C-CF4D-985E-A785A9778AEE}"/>
              </a:ext>
            </a:extLst>
          </p:cNvPr>
          <p:cNvSpPr>
            <a:spLocks noGrp="1"/>
          </p:cNvSpPr>
          <p:nvPr>
            <p:ph type="sldNum" sz="quarter" idx="11"/>
          </p:nvPr>
        </p:nvSpPr>
        <p:spPr/>
        <p:txBody>
          <a:bodyPr/>
          <a:lstStyle>
            <a:lvl1pPr>
              <a:defRPr/>
            </a:lvl1pPr>
          </a:lstStyle>
          <a:p>
            <a:pPr>
              <a:defRPr/>
            </a:pPr>
            <a:fld id="{7636629C-DB39-B44B-9452-4DC450D43CB3}" type="slidenum">
              <a:rPr lang="en-US"/>
              <a:pPr>
                <a:defRPr/>
              </a:pPr>
              <a:t>‹#›</a:t>
            </a:fld>
            <a:endParaRPr lang="en-US"/>
          </a:p>
        </p:txBody>
      </p:sp>
    </p:spTree>
    <p:extLst>
      <p:ext uri="{BB962C8B-B14F-4D97-AF65-F5344CB8AC3E}">
        <p14:creationId xmlns:p14="http://schemas.microsoft.com/office/powerpoint/2010/main" val="4839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92D2A8-9BEA-3140-B788-F7EE0BD84F4C}"/>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4FA109E5-00EC-0C48-88D5-8DB6E121F60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9" name="Slide Number Placeholder 5">
            <a:extLst>
              <a:ext uri="{FF2B5EF4-FFF2-40B4-BE49-F238E27FC236}">
                <a16:creationId xmlns:a16="http://schemas.microsoft.com/office/drawing/2014/main" id="{FCF4ABF7-5F88-5F49-A807-D8EC1B53564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A537F3-FCA7-DB4F-9935-02E4F255C344}" type="slidenum">
              <a:rPr lang="en-US"/>
              <a:pPr>
                <a:defRPr/>
              </a:pPr>
              <a:t>‹#›</a:t>
            </a:fld>
            <a:endParaRPr lang="en-US"/>
          </a:p>
        </p:txBody>
      </p:sp>
    </p:spTree>
    <p:extLst>
      <p:ext uri="{BB962C8B-B14F-4D97-AF65-F5344CB8AC3E}">
        <p14:creationId xmlns:p14="http://schemas.microsoft.com/office/powerpoint/2010/main" val="846496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380C93F2-B6C0-1548-80B6-873E025ACF62}"/>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5" name="Slide Number Placeholder 5">
            <a:extLst>
              <a:ext uri="{FF2B5EF4-FFF2-40B4-BE49-F238E27FC236}">
                <a16:creationId xmlns:a16="http://schemas.microsoft.com/office/drawing/2014/main" id="{8E05EE66-64AB-3543-9999-FEB04B8031E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5DF6061-9DB1-1C49-8AE2-6BB88B0B53F7}" type="slidenum">
              <a:rPr lang="en-US"/>
              <a:pPr>
                <a:defRPr/>
              </a:pPr>
              <a:t>‹#›</a:t>
            </a:fld>
            <a:endParaRPr lang="en-US"/>
          </a:p>
        </p:txBody>
      </p:sp>
    </p:spTree>
    <p:extLst>
      <p:ext uri="{BB962C8B-B14F-4D97-AF65-F5344CB8AC3E}">
        <p14:creationId xmlns:p14="http://schemas.microsoft.com/office/powerpoint/2010/main" val="34912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cxnSp>
        <p:nvCxnSpPr>
          <p:cNvPr id="7" name="Straight Connector 6">
            <a:extLst>
              <a:ext uri="{FF2B5EF4-FFF2-40B4-BE49-F238E27FC236}">
                <a16:creationId xmlns:a16="http://schemas.microsoft.com/office/drawing/2014/main" id="{CDEDFC34-7FFC-F543-BA55-50C9C7C48B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EADCE8C-3ABA-AE42-84E7-D609EB1CC18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AB386F79-C61B-D748-960B-1CF6BBC373A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52714928-2F33-0441-8A32-6074904A169D}" type="slidenum">
              <a:rPr lang="en-US"/>
              <a:pPr>
                <a:defRPr/>
              </a:pPr>
              <a:t>‹#›</a:t>
            </a:fld>
            <a:endParaRPr lang="en-US"/>
          </a:p>
        </p:txBody>
      </p:sp>
    </p:spTree>
    <p:extLst>
      <p:ext uri="{BB962C8B-B14F-4D97-AF65-F5344CB8AC3E}">
        <p14:creationId xmlns:p14="http://schemas.microsoft.com/office/powerpoint/2010/main" val="678348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Instances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a:p>
        </p:txBody>
      </p:sp>
    </p:spTree>
    <p:extLst>
      <p:ext uri="{BB962C8B-B14F-4D97-AF65-F5344CB8AC3E}">
        <p14:creationId xmlns:p14="http://schemas.microsoft.com/office/powerpoint/2010/main" val="1242558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a:p>
        </p:txBody>
      </p:sp>
    </p:spTree>
    <p:extLst>
      <p:ext uri="{BB962C8B-B14F-4D97-AF65-F5344CB8AC3E}">
        <p14:creationId xmlns:p14="http://schemas.microsoft.com/office/powerpoint/2010/main" val="298762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Instances</a:t>
            </a:r>
          </a:p>
        </p:txBody>
      </p:sp>
    </p:spTree>
    <p:extLst>
      <p:ext uri="{BB962C8B-B14F-4D97-AF65-F5344CB8AC3E}">
        <p14:creationId xmlns:p14="http://schemas.microsoft.com/office/powerpoint/2010/main" val="547568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830441-BCA4-7845-BC42-2CFD006BD506}"/>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DD1C4367-4151-334E-8948-D3D5108917A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sp>
        <p:nvSpPr>
          <p:cNvPr id="6" name="Title 1">
            <a:extLst>
              <a:ext uri="{FF2B5EF4-FFF2-40B4-BE49-F238E27FC236}">
                <a16:creationId xmlns:a16="http://schemas.microsoft.com/office/drawing/2014/main" id="{9C4B04B2-C31D-D746-8BC0-1E691BFDC0C9}"/>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Instances</a:t>
            </a:r>
          </a:p>
        </p:txBody>
      </p:sp>
      <p:cxnSp>
        <p:nvCxnSpPr>
          <p:cNvPr id="7" name="Straight Connector 6">
            <a:extLst>
              <a:ext uri="{FF2B5EF4-FFF2-40B4-BE49-F238E27FC236}">
                <a16:creationId xmlns:a16="http://schemas.microsoft.com/office/drawing/2014/main" id="{434C16EB-FA29-E443-AD51-B6FFB0E81550}"/>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35DB79A-F452-6940-9DCA-FEA83968B82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1">
            <a:extLst>
              <a:ext uri="{FF2B5EF4-FFF2-40B4-BE49-F238E27FC236}">
                <a16:creationId xmlns:a16="http://schemas.microsoft.com/office/drawing/2014/main" id="{00AF621C-45E3-0E42-8926-238993FA7FF9}"/>
              </a:ext>
            </a:extLst>
          </p:cNvPr>
          <p:cNvSpPr txBox="1">
            <a:spLocks/>
          </p:cNvSpPr>
          <p:nvPr userDrawn="1"/>
        </p:nvSpPr>
        <p:spPr>
          <a:xfrm>
            <a:off x="4373563"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cxnSp>
        <p:nvCxnSpPr>
          <p:cNvPr id="10" name="Straight Connector 9">
            <a:extLst>
              <a:ext uri="{FF2B5EF4-FFF2-40B4-BE49-F238E27FC236}">
                <a16:creationId xmlns:a16="http://schemas.microsoft.com/office/drawing/2014/main" id="{0551C6C8-FD7A-0243-9615-7FBD350BBBC2}"/>
              </a:ext>
            </a:extLst>
          </p:cNvPr>
          <p:cNvCxnSpPr>
            <a:cxnSpLocks/>
          </p:cNvCxnSpPr>
          <p:nvPr userDrawn="1"/>
        </p:nvCxnSpPr>
        <p:spPr>
          <a:xfrm>
            <a:off x="4238625"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1A6672-62F3-DB4D-9C6B-AFFAF2D92B6B}"/>
              </a:ext>
            </a:extLst>
          </p:cNvPr>
          <p:cNvCxnSpPr>
            <a:cxnSpLocks/>
          </p:cNvCxnSpPr>
          <p:nvPr userDrawn="1"/>
        </p:nvCxnSpPr>
        <p:spPr>
          <a:xfrm>
            <a:off x="6249988"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2" name="Footer Placeholder 4">
            <a:extLst>
              <a:ext uri="{FF2B5EF4-FFF2-40B4-BE49-F238E27FC236}">
                <a16:creationId xmlns:a16="http://schemas.microsoft.com/office/drawing/2014/main" id="{12DEE79C-B149-3C46-AB26-DFEFDBA97C84}"/>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3" name="Slide Number Placeholder 5">
            <a:extLst>
              <a:ext uri="{FF2B5EF4-FFF2-40B4-BE49-F238E27FC236}">
                <a16:creationId xmlns:a16="http://schemas.microsoft.com/office/drawing/2014/main" id="{DBE60530-CFB3-634D-A8F4-17F4D6E697E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67788FC-795C-C24D-8408-2E6486DBDD6E}" type="slidenum">
              <a:rPr lang="en-US"/>
              <a:pPr>
                <a:defRPr/>
              </a:pPr>
              <a:t>‹#›</a:t>
            </a:fld>
            <a:endParaRPr lang="en-US"/>
          </a:p>
        </p:txBody>
      </p:sp>
    </p:spTree>
    <p:extLst>
      <p:ext uri="{BB962C8B-B14F-4D97-AF65-F5344CB8AC3E}">
        <p14:creationId xmlns:p14="http://schemas.microsoft.com/office/powerpoint/2010/main" val="341538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408D557B-A3FE-2945-B68A-1480F048C0C9}"/>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5" name="Slide Number Placeholder 5">
            <a:extLst>
              <a:ext uri="{FF2B5EF4-FFF2-40B4-BE49-F238E27FC236}">
                <a16:creationId xmlns:a16="http://schemas.microsoft.com/office/drawing/2014/main" id="{22A7EDCE-D77D-1144-B1A2-C2B488232FD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D892955-F219-FF47-A3BD-53862D98EFA9}" type="slidenum">
              <a:rPr lang="en-US"/>
              <a:pPr>
                <a:defRPr/>
              </a:pPr>
              <a:t>‹#›</a:t>
            </a:fld>
            <a:endParaRPr lang="en-US"/>
          </a:p>
        </p:txBody>
      </p:sp>
    </p:spTree>
    <p:extLst>
      <p:ext uri="{BB962C8B-B14F-4D97-AF65-F5344CB8AC3E}">
        <p14:creationId xmlns:p14="http://schemas.microsoft.com/office/powerpoint/2010/main" val="1712851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080959F-4D89-D246-A614-5BFD0B347EC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3A329EC9-9C15-2D48-8B8F-7821AFFE666D}"/>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4023703A-434C-7646-A197-6D78904942A1}" type="slidenum">
              <a:rPr lang="en-US"/>
              <a:pPr>
                <a:defRPr/>
              </a:pPr>
              <a:t>‹#›</a:t>
            </a:fld>
            <a:endParaRPr lang="en-US"/>
          </a:p>
        </p:txBody>
      </p:sp>
    </p:spTree>
    <p:extLst>
      <p:ext uri="{BB962C8B-B14F-4D97-AF65-F5344CB8AC3E}">
        <p14:creationId xmlns:p14="http://schemas.microsoft.com/office/powerpoint/2010/main" val="3452181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212AE20C-635D-E14A-A372-4E3602D71AB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5" name="Slide Number Placeholder 5">
            <a:extLst>
              <a:ext uri="{FF2B5EF4-FFF2-40B4-BE49-F238E27FC236}">
                <a16:creationId xmlns:a16="http://schemas.microsoft.com/office/drawing/2014/main" id="{797D0A2D-64F5-4A4D-8007-39B104892DA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F79F879-2CC0-064B-A28D-7FB9602B6D76}" type="slidenum">
              <a:rPr lang="en-US"/>
              <a:pPr>
                <a:defRPr/>
              </a:pPr>
              <a:t>‹#›</a:t>
            </a:fld>
            <a:endParaRPr lang="en-US"/>
          </a:p>
        </p:txBody>
      </p:sp>
    </p:spTree>
    <p:extLst>
      <p:ext uri="{BB962C8B-B14F-4D97-AF65-F5344CB8AC3E}">
        <p14:creationId xmlns:p14="http://schemas.microsoft.com/office/powerpoint/2010/main" val="100582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6" name="Footer Placeholder 4">
            <a:extLst>
              <a:ext uri="{FF2B5EF4-FFF2-40B4-BE49-F238E27FC236}">
                <a16:creationId xmlns:a16="http://schemas.microsoft.com/office/drawing/2014/main" id="{A48FFCDB-B2D0-184B-A70A-C0978A88FD8E}"/>
              </a:ext>
            </a:extLst>
          </p:cNvPr>
          <p:cNvSpPr>
            <a:spLocks noGrp="1"/>
          </p:cNvSpPr>
          <p:nvPr>
            <p:ph type="ftr" sz="quarter" idx="13"/>
          </p:nvPr>
        </p:nvSpPr>
        <p:spPr/>
        <p:txBody>
          <a:bodyPr/>
          <a:lstStyle>
            <a:lvl1pPr>
              <a:defRPr/>
            </a:lvl1pPr>
          </a:lstStyle>
          <a:p>
            <a:pPr>
              <a:defRPr/>
            </a:pPr>
            <a:r>
              <a:rPr lang="en-US"/>
              <a:t>© 2023, Amazon Web Services, Inc. or its affiliates. All rights reserved.</a:t>
            </a:r>
          </a:p>
        </p:txBody>
      </p:sp>
      <p:sp>
        <p:nvSpPr>
          <p:cNvPr id="8" name="Slide Number Placeholder 5">
            <a:extLst>
              <a:ext uri="{FF2B5EF4-FFF2-40B4-BE49-F238E27FC236}">
                <a16:creationId xmlns:a16="http://schemas.microsoft.com/office/drawing/2014/main" id="{4A8E6E56-AFB9-4C44-89C0-AC217910537B}"/>
              </a:ext>
            </a:extLst>
          </p:cNvPr>
          <p:cNvSpPr>
            <a:spLocks noGrp="1"/>
          </p:cNvSpPr>
          <p:nvPr>
            <p:ph type="sldNum" sz="quarter" idx="14"/>
          </p:nvPr>
        </p:nvSpPr>
        <p:spPr/>
        <p:txBody>
          <a:bodyPr/>
          <a:lstStyle>
            <a:lvl1pPr>
              <a:defRPr/>
            </a:lvl1pPr>
          </a:lstStyle>
          <a:p>
            <a:pPr>
              <a:defRPr/>
            </a:pPr>
            <a:fld id="{1D760CDD-B3D5-E348-BF72-777034445705}" type="slidenum">
              <a:rPr lang="en-US"/>
              <a:pPr>
                <a:defRPr/>
              </a:pPr>
              <a:t>‹#›</a:t>
            </a:fld>
            <a:endParaRPr lang="en-US"/>
          </a:p>
        </p:txBody>
      </p:sp>
    </p:spTree>
    <p:extLst>
      <p:ext uri="{BB962C8B-B14F-4D97-AF65-F5344CB8AC3E}">
        <p14:creationId xmlns:p14="http://schemas.microsoft.com/office/powerpoint/2010/main" val="3349316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0BEE6B-6661-1E4E-AB44-731287CB83D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D4732D5F-9178-8347-B692-27B818018C74}"/>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AD092F9-1B6F-C846-8525-4CF91EB42625}" type="slidenum">
              <a:rPr lang="en-US"/>
              <a:pPr>
                <a:defRPr/>
              </a:pPr>
              <a:t>‹#›</a:t>
            </a:fld>
            <a:endParaRPr lang="en-US"/>
          </a:p>
        </p:txBody>
      </p:sp>
    </p:spTree>
    <p:extLst>
      <p:ext uri="{BB962C8B-B14F-4D97-AF65-F5344CB8AC3E}">
        <p14:creationId xmlns:p14="http://schemas.microsoft.com/office/powerpoint/2010/main" val="132095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8BC1B-296F-5148-86CC-831AA7621E8E}"/>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DF65988-7E19-7E49-94B6-68139954185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9" name="Slide Number Placeholder 5">
            <a:extLst>
              <a:ext uri="{FF2B5EF4-FFF2-40B4-BE49-F238E27FC236}">
                <a16:creationId xmlns:a16="http://schemas.microsoft.com/office/drawing/2014/main" id="{E702A8B3-73DF-014A-B78C-6B03CCD17525}"/>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7FDEDA11-3C76-0B41-ADFF-67A693FE0AA7}" type="slidenum">
              <a:rPr lang="en-US"/>
              <a:pPr>
                <a:defRPr/>
              </a:pPr>
              <a:t>‹#›</a:t>
            </a:fld>
            <a:endParaRPr lang="en-US"/>
          </a:p>
        </p:txBody>
      </p:sp>
    </p:spTree>
    <p:extLst>
      <p:ext uri="{BB962C8B-B14F-4D97-AF65-F5344CB8AC3E}">
        <p14:creationId xmlns:p14="http://schemas.microsoft.com/office/powerpoint/2010/main" val="2281804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1EC5D109-88C0-0248-97EC-13091E9BE5C5}"/>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5" name="Slide Number Placeholder 5">
            <a:extLst>
              <a:ext uri="{FF2B5EF4-FFF2-40B4-BE49-F238E27FC236}">
                <a16:creationId xmlns:a16="http://schemas.microsoft.com/office/drawing/2014/main" id="{3FA6B858-707F-624C-A6C3-3725545FBD1F}"/>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DB30A882-BD2A-3B42-A8A9-09F37FAE5FF2}" type="slidenum">
              <a:rPr lang="en-US"/>
              <a:pPr>
                <a:defRPr/>
              </a:pPr>
              <a:t>‹#›</a:t>
            </a:fld>
            <a:endParaRPr lang="en-US"/>
          </a:p>
        </p:txBody>
      </p:sp>
    </p:spTree>
    <p:extLst>
      <p:ext uri="{BB962C8B-B14F-4D97-AF65-F5344CB8AC3E}">
        <p14:creationId xmlns:p14="http://schemas.microsoft.com/office/powerpoint/2010/main" val="128461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714F1D38-6199-4049-AD57-7C8780C33B3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C939A7DC-F345-8942-A0FA-05AA6E735836}"/>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1CF9B9E1-2A2B-0B4F-8AE1-EDAC513736D4}" type="slidenum">
              <a:rPr lang="en-US"/>
              <a:pPr>
                <a:defRPr/>
              </a:pPr>
              <a:t>‹#›</a:t>
            </a:fld>
            <a:endParaRPr lang="en-US"/>
          </a:p>
        </p:txBody>
      </p:sp>
    </p:spTree>
    <p:extLst>
      <p:ext uri="{BB962C8B-B14F-4D97-AF65-F5344CB8AC3E}">
        <p14:creationId xmlns:p14="http://schemas.microsoft.com/office/powerpoint/2010/main" val="2422496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_DB">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8054E3-407D-A945-A989-C467761F4CAA}"/>
              </a:ext>
            </a:extLst>
          </p:cNvPr>
          <p:cNvCxnSpPr>
            <a:cxnSpLocks/>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19A56CC-D6BC-4144-9E21-B2E281EF13AC}"/>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6" name="Slide Number Placeholder 5">
            <a:extLst>
              <a:ext uri="{FF2B5EF4-FFF2-40B4-BE49-F238E27FC236}">
                <a16:creationId xmlns:a16="http://schemas.microsoft.com/office/drawing/2014/main" id="{ACAA8925-7841-9946-AC16-5C8989B68BB3}"/>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8058FD55-336A-5A48-A65B-1A6E542D60DA}" type="slidenum">
              <a:rPr lang="en-US"/>
              <a:pPr>
                <a:defRPr/>
              </a:pPr>
              <a:t>‹#›</a:t>
            </a:fld>
            <a:endParaRPr lang="en-US"/>
          </a:p>
        </p:txBody>
      </p:sp>
    </p:spTree>
    <p:extLst>
      <p:ext uri="{BB962C8B-B14F-4D97-AF65-F5344CB8AC3E}">
        <p14:creationId xmlns:p14="http://schemas.microsoft.com/office/powerpoint/2010/main" val="17926397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6CFDB4-BF0F-1547-857E-0CCD3E9EB72F}"/>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p>
        </p:txBody>
      </p:sp>
      <p:sp>
        <p:nvSpPr>
          <p:cNvPr id="4" name="Footer Placeholder 4">
            <a:extLst>
              <a:ext uri="{FF2B5EF4-FFF2-40B4-BE49-F238E27FC236}">
                <a16:creationId xmlns:a16="http://schemas.microsoft.com/office/drawing/2014/main" id="{F5D0C80C-70EB-F045-A185-EC4DF4892D15}"/>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5" name="Slide Number Placeholder 5">
            <a:extLst>
              <a:ext uri="{FF2B5EF4-FFF2-40B4-BE49-F238E27FC236}">
                <a16:creationId xmlns:a16="http://schemas.microsoft.com/office/drawing/2014/main" id="{7C146D00-8894-F344-AC9F-B050399C8CD0}"/>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45A1B3F3-60E0-6745-9FE6-9C4771689AE1}" type="slidenum">
              <a:rPr lang="en-US"/>
              <a:pPr>
                <a:defRPr/>
              </a:pPr>
              <a:t>‹#›</a:t>
            </a:fld>
            <a:endParaRPr lang="en-US"/>
          </a:p>
        </p:txBody>
      </p:sp>
    </p:spTree>
    <p:extLst>
      <p:ext uri="{BB962C8B-B14F-4D97-AF65-F5344CB8AC3E}">
        <p14:creationId xmlns:p14="http://schemas.microsoft.com/office/powerpoint/2010/main" val="2916163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4341D3-C5F2-B347-979A-C1C1EFA17719}"/>
              </a:ext>
            </a:extLst>
          </p:cNvPr>
          <p:cNvSpPr/>
          <p:nvPr userDrawn="1"/>
        </p:nvSpPr>
        <p:spPr>
          <a:xfrm>
            <a:off x="0" y="1009650"/>
            <a:ext cx="12192000" cy="1557338"/>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6EFA3356-BA6E-174A-8B96-E2F528274AE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General Services</a:t>
            </a:r>
          </a:p>
        </p:txBody>
      </p:sp>
      <p:sp>
        <p:nvSpPr>
          <p:cNvPr id="7" name="Title 1">
            <a:extLst>
              <a:ext uri="{FF2B5EF4-FFF2-40B4-BE49-F238E27FC236}">
                <a16:creationId xmlns:a16="http://schemas.microsoft.com/office/drawing/2014/main" id="{2AF037FC-94E4-3441-8343-5589F9BD92F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8" name="Straight Connector 7">
            <a:extLst>
              <a:ext uri="{FF2B5EF4-FFF2-40B4-BE49-F238E27FC236}">
                <a16:creationId xmlns:a16="http://schemas.microsoft.com/office/drawing/2014/main" id="{8E148241-A694-C242-A0DF-FFF3D553B5C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BD4A5C-EB82-9047-982F-EF05C5333DB1}"/>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E35FB17E-2688-4B43-8872-969B0783A0B0}"/>
              </a:ext>
            </a:extLst>
          </p:cNvPr>
          <p:cNvSpPr>
            <a:spLocks noGrp="1"/>
          </p:cNvSpPr>
          <p:nvPr>
            <p:ph type="ftr" sz="quarter" idx="11"/>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1" name="Slide Number Placeholder 5">
            <a:extLst>
              <a:ext uri="{FF2B5EF4-FFF2-40B4-BE49-F238E27FC236}">
                <a16:creationId xmlns:a16="http://schemas.microsoft.com/office/drawing/2014/main" id="{9811E03E-DF71-2846-8EA0-0A87029C9E07}"/>
              </a:ext>
            </a:extLst>
          </p:cNvPr>
          <p:cNvSpPr>
            <a:spLocks noGrp="1"/>
          </p:cNvSpPr>
          <p:nvPr>
            <p:ph type="sldNum" sz="quarter" idx="12"/>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9ECCE4F8-15EC-D046-B42F-5C756A89C525}" type="slidenum">
              <a:rPr lang="en-US"/>
              <a:pPr>
                <a:defRPr/>
              </a:pPr>
              <a:t>‹#›</a:t>
            </a:fld>
            <a:endParaRPr lang="en-US"/>
          </a:p>
        </p:txBody>
      </p:sp>
    </p:spTree>
    <p:extLst>
      <p:ext uri="{BB962C8B-B14F-4D97-AF65-F5344CB8AC3E}">
        <p14:creationId xmlns:p14="http://schemas.microsoft.com/office/powerpoint/2010/main" val="82848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Footer Placeholder 4">
            <a:extLst>
              <a:ext uri="{FF2B5EF4-FFF2-40B4-BE49-F238E27FC236}">
                <a16:creationId xmlns:a16="http://schemas.microsoft.com/office/drawing/2014/main" id="{EED85091-90EE-B541-AE9F-FB0EB0E0F487}"/>
              </a:ext>
            </a:extLst>
          </p:cNvPr>
          <p:cNvSpPr>
            <a:spLocks noGrp="1"/>
          </p:cNvSpPr>
          <p:nvPr>
            <p:ph type="ftr" sz="quarter" idx="12"/>
          </p:nvPr>
        </p:nvSpPr>
        <p:spPr/>
        <p:txBody>
          <a:bodyPr/>
          <a:lstStyle>
            <a:lvl1pPr>
              <a:defRPr/>
            </a:lvl1pPr>
          </a:lstStyle>
          <a:p>
            <a:pPr>
              <a:defRPr/>
            </a:pPr>
            <a:r>
              <a:rPr lang="en-US"/>
              <a:t>© 2023, Amazon Web Services, Inc. or its affiliates. All rights reserved.</a:t>
            </a:r>
          </a:p>
        </p:txBody>
      </p:sp>
      <p:sp>
        <p:nvSpPr>
          <p:cNvPr id="7" name="Slide Number Placeholder 5">
            <a:extLst>
              <a:ext uri="{FF2B5EF4-FFF2-40B4-BE49-F238E27FC236}">
                <a16:creationId xmlns:a16="http://schemas.microsoft.com/office/drawing/2014/main" id="{073690C6-D7A1-5047-8A9F-2AC81399EEE9}"/>
              </a:ext>
            </a:extLst>
          </p:cNvPr>
          <p:cNvSpPr>
            <a:spLocks noGrp="1"/>
          </p:cNvSpPr>
          <p:nvPr>
            <p:ph type="sldNum" sz="quarter" idx="13"/>
          </p:nvPr>
        </p:nvSpPr>
        <p:spPr/>
        <p:txBody>
          <a:bodyPr/>
          <a:lstStyle>
            <a:lvl1pPr>
              <a:defRPr/>
            </a:lvl1pPr>
          </a:lstStyle>
          <a:p>
            <a:pPr>
              <a:defRPr/>
            </a:pPr>
            <a:fld id="{4752B835-43D6-F94A-8401-3FEC4A18EEAB}" type="slidenum">
              <a:rPr lang="en-US"/>
              <a:pPr>
                <a:defRPr/>
              </a:pPr>
              <a:t>‹#›</a:t>
            </a:fld>
            <a:endParaRPr lang="en-US"/>
          </a:p>
        </p:txBody>
      </p:sp>
    </p:spTree>
    <p:extLst>
      <p:ext uri="{BB962C8B-B14F-4D97-AF65-F5344CB8AC3E}">
        <p14:creationId xmlns:p14="http://schemas.microsoft.com/office/powerpoint/2010/main" val="2745930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7" name="Footer Placeholder 4">
            <a:extLst>
              <a:ext uri="{FF2B5EF4-FFF2-40B4-BE49-F238E27FC236}">
                <a16:creationId xmlns:a16="http://schemas.microsoft.com/office/drawing/2014/main" id="{BF313970-EA94-F74E-B909-52184BCE8DA7}"/>
              </a:ext>
            </a:extLst>
          </p:cNvPr>
          <p:cNvSpPr>
            <a:spLocks noGrp="1"/>
          </p:cNvSpPr>
          <p:nvPr>
            <p:ph type="ftr" sz="quarter" idx="13"/>
          </p:nvPr>
        </p:nvSpPr>
        <p:spPr/>
        <p:txBody>
          <a:bodyPr/>
          <a:lstStyle>
            <a:lvl1pPr>
              <a:defRPr/>
            </a:lvl1pPr>
          </a:lstStyle>
          <a:p>
            <a:pPr>
              <a:defRPr/>
            </a:pPr>
            <a:r>
              <a:rPr lang="en-US"/>
              <a:t>© 2023, Amazon Web Services, Inc. or its affiliates. All rights reserved.</a:t>
            </a:r>
          </a:p>
        </p:txBody>
      </p:sp>
      <p:sp>
        <p:nvSpPr>
          <p:cNvPr id="9" name="Slide Number Placeholder 5">
            <a:extLst>
              <a:ext uri="{FF2B5EF4-FFF2-40B4-BE49-F238E27FC236}">
                <a16:creationId xmlns:a16="http://schemas.microsoft.com/office/drawing/2014/main" id="{D4F9F29E-27F2-B04A-A131-CE776307562D}"/>
              </a:ext>
            </a:extLst>
          </p:cNvPr>
          <p:cNvSpPr>
            <a:spLocks noGrp="1"/>
          </p:cNvSpPr>
          <p:nvPr>
            <p:ph type="sldNum" sz="quarter" idx="14"/>
          </p:nvPr>
        </p:nvSpPr>
        <p:spPr/>
        <p:txBody>
          <a:bodyPr/>
          <a:lstStyle>
            <a:lvl1pPr>
              <a:defRPr/>
            </a:lvl1pPr>
          </a:lstStyle>
          <a:p>
            <a:pPr>
              <a:defRPr/>
            </a:pPr>
            <a:fld id="{908DA37B-B9A9-8947-B9C5-A7183EC37F3A}" type="slidenum">
              <a:rPr lang="en-US"/>
              <a:pPr>
                <a:defRPr/>
              </a:pPr>
              <a:t>‹#›</a:t>
            </a:fld>
            <a:endParaRPr lang="en-US"/>
          </a:p>
        </p:txBody>
      </p:sp>
    </p:spTree>
    <p:extLst>
      <p:ext uri="{BB962C8B-B14F-4D97-AF65-F5344CB8AC3E}">
        <p14:creationId xmlns:p14="http://schemas.microsoft.com/office/powerpoint/2010/main" val="3628612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45274BF-3829-D24D-BB45-67B2DEED7610}"/>
              </a:ext>
            </a:extLst>
          </p:cNvPr>
          <p:cNvSpPr>
            <a:spLocks noGrp="1"/>
          </p:cNvSpPr>
          <p:nvPr>
            <p:ph type="ftr" sz="quarter" idx="10"/>
          </p:nvPr>
        </p:nvSpPr>
        <p:spPr/>
        <p:txBody>
          <a:bodyPr/>
          <a:lstStyle>
            <a:lvl1pPr>
              <a:defRPr/>
            </a:lvl1pPr>
          </a:lstStyle>
          <a:p>
            <a:pPr>
              <a:defRPr/>
            </a:pPr>
            <a:r>
              <a:rPr lang="en-US"/>
              <a:t>© 2023, Amazon Web Services, Inc. or its affiliates. All rights reserved.</a:t>
            </a:r>
          </a:p>
        </p:txBody>
      </p:sp>
      <p:sp>
        <p:nvSpPr>
          <p:cNvPr id="4" name="Slide Number Placeholder 5">
            <a:extLst>
              <a:ext uri="{FF2B5EF4-FFF2-40B4-BE49-F238E27FC236}">
                <a16:creationId xmlns:a16="http://schemas.microsoft.com/office/drawing/2014/main" id="{56AD46A9-9581-D540-AA79-345601FA5DEB}"/>
              </a:ext>
            </a:extLst>
          </p:cNvPr>
          <p:cNvSpPr>
            <a:spLocks noGrp="1"/>
          </p:cNvSpPr>
          <p:nvPr>
            <p:ph type="sldNum" sz="quarter" idx="11"/>
          </p:nvPr>
        </p:nvSpPr>
        <p:spPr/>
        <p:txBody>
          <a:bodyPr/>
          <a:lstStyle>
            <a:lvl1pPr>
              <a:defRPr/>
            </a:lvl1pPr>
          </a:lstStyle>
          <a:p>
            <a:pPr>
              <a:defRPr/>
            </a:pPr>
            <a:fld id="{09B7CDC3-FDDA-584B-8A00-88B0260C022B}" type="slidenum">
              <a:rPr lang="en-US"/>
              <a:pPr>
                <a:defRPr/>
              </a:pPr>
              <a:t>‹#›</a:t>
            </a:fld>
            <a:endParaRPr lang="en-US"/>
          </a:p>
        </p:txBody>
      </p:sp>
    </p:spTree>
    <p:extLst>
      <p:ext uri="{BB962C8B-B14F-4D97-AF65-F5344CB8AC3E}">
        <p14:creationId xmlns:p14="http://schemas.microsoft.com/office/powerpoint/2010/main" val="3995143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301F95D-465F-2945-9E09-3DB85C63C156}"/>
              </a:ext>
            </a:extLst>
          </p:cNvPr>
          <p:cNvSpPr>
            <a:spLocks noGrp="1"/>
          </p:cNvSpPr>
          <p:nvPr>
            <p:ph type="ftr" sz="quarter" idx="10"/>
          </p:nvPr>
        </p:nvSpPr>
        <p:spPr/>
        <p:txBody>
          <a:bodyPr/>
          <a:lstStyle>
            <a:lvl1pPr>
              <a:defRPr/>
            </a:lvl1pPr>
          </a:lstStyle>
          <a:p>
            <a:pPr>
              <a:defRPr/>
            </a:pPr>
            <a:r>
              <a:rPr lang="en-US"/>
              <a:t>© 2023, Amazon Web Services, Inc. or its affiliates. All rights reserved.</a:t>
            </a:r>
          </a:p>
        </p:txBody>
      </p:sp>
      <p:sp>
        <p:nvSpPr>
          <p:cNvPr id="3" name="Slide Number Placeholder 5">
            <a:extLst>
              <a:ext uri="{FF2B5EF4-FFF2-40B4-BE49-F238E27FC236}">
                <a16:creationId xmlns:a16="http://schemas.microsoft.com/office/drawing/2014/main" id="{DCDA7B2F-E81E-4A44-9F5F-A7AFF9D70002}"/>
              </a:ext>
            </a:extLst>
          </p:cNvPr>
          <p:cNvSpPr>
            <a:spLocks noGrp="1"/>
          </p:cNvSpPr>
          <p:nvPr>
            <p:ph type="sldNum" sz="quarter" idx="11"/>
          </p:nvPr>
        </p:nvSpPr>
        <p:spPr/>
        <p:txBody>
          <a:bodyPr/>
          <a:lstStyle>
            <a:lvl1pPr>
              <a:defRPr/>
            </a:lvl1pPr>
          </a:lstStyle>
          <a:p>
            <a:pPr>
              <a:defRPr/>
            </a:pPr>
            <a:fld id="{6736E29F-FFC1-2C49-8243-4EDCBA2AC996}" type="slidenum">
              <a:rPr lang="en-US"/>
              <a:pPr>
                <a:defRPr/>
              </a:pPr>
              <a:t>‹#›</a:t>
            </a:fld>
            <a:endParaRPr lang="en-US"/>
          </a:p>
        </p:txBody>
      </p:sp>
    </p:spTree>
    <p:extLst>
      <p:ext uri="{BB962C8B-B14F-4D97-AF65-F5344CB8AC3E}">
        <p14:creationId xmlns:p14="http://schemas.microsoft.com/office/powerpoint/2010/main" val="1783676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tegory_Squ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CCAC41FC-8492-FD42-A45A-1DF0B10E101B}"/>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5" name="Slide Number Placeholder 5">
            <a:extLst>
              <a:ext uri="{FF2B5EF4-FFF2-40B4-BE49-F238E27FC236}">
                <a16:creationId xmlns:a16="http://schemas.microsoft.com/office/drawing/2014/main" id="{396A122A-D83B-6B4B-9C9F-4A4D8480E231}"/>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09C12A2-65EF-FD4D-A54C-5FC8D1359EF8}" type="slidenum">
              <a:rPr lang="en-US"/>
              <a:pPr>
                <a:defRPr/>
              </a:pPr>
              <a:t>‹#›</a:t>
            </a:fld>
            <a:endParaRPr lang="en-US"/>
          </a:p>
        </p:txBody>
      </p:sp>
    </p:spTree>
    <p:extLst>
      <p:ext uri="{BB962C8B-B14F-4D97-AF65-F5344CB8AC3E}">
        <p14:creationId xmlns:p14="http://schemas.microsoft.com/office/powerpoint/2010/main" val="30870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servic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151A346F-D391-644D-B9B5-43708DD842CA}"/>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10" name="Slide Number Placeholder 5">
            <a:extLst>
              <a:ext uri="{FF2B5EF4-FFF2-40B4-BE49-F238E27FC236}">
                <a16:creationId xmlns:a16="http://schemas.microsoft.com/office/drawing/2014/main" id="{72133C68-E859-C34E-BFD3-94DFBAD884BF}"/>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5BCD9E6-DD9F-CF4C-A723-FB790C21F76D}" type="slidenum">
              <a:rPr lang="en-US"/>
              <a:pPr>
                <a:defRPr/>
              </a:pPr>
              <a:t>‹#›</a:t>
            </a:fld>
            <a:endParaRPr lang="en-US"/>
          </a:p>
        </p:txBody>
      </p:sp>
    </p:spTree>
    <p:extLst>
      <p:ext uri="{BB962C8B-B14F-4D97-AF65-F5344CB8AC3E}">
        <p14:creationId xmlns:p14="http://schemas.microsoft.com/office/powerpoint/2010/main" val="4010945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5" name="Footer Placeholder 4">
            <a:extLst>
              <a:ext uri="{FF2B5EF4-FFF2-40B4-BE49-F238E27FC236}">
                <a16:creationId xmlns:a16="http://schemas.microsoft.com/office/drawing/2014/main" id="{AB2FC540-A845-044F-9D08-8CCD18A3A0CE}"/>
              </a:ext>
            </a:extLst>
          </p:cNvPr>
          <p:cNvSpPr>
            <a:spLocks noGrp="1"/>
          </p:cNvSpPr>
          <p:nvPr>
            <p:ph type="ftr" sz="quarter" idx="3"/>
          </p:nvPr>
        </p:nvSpPr>
        <p:spPr>
          <a:xfrm>
            <a:off x="1090613" y="6249988"/>
            <a:ext cx="4462462"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
        <p:nvSpPr>
          <p:cNvPr id="6" name="Slide Number Placeholder 5">
            <a:extLst>
              <a:ext uri="{FF2B5EF4-FFF2-40B4-BE49-F238E27FC236}">
                <a16:creationId xmlns:a16="http://schemas.microsoft.com/office/drawing/2014/main" id="{BE219088-B55D-A741-B8EF-198428D1B898}"/>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rgbClr val="161E2D"/>
                </a:solidFill>
                <a:latin typeface="Arial" panose="020B0604020202020204" pitchFamily="34" charset="0"/>
                <a:cs typeface="Arial" panose="020B0604020202020204" pitchFamily="34" charset="0"/>
              </a:defRPr>
            </a:lvl1pPr>
          </a:lstStyle>
          <a:p>
            <a:pPr>
              <a:defRPr/>
            </a:pPr>
            <a:fld id="{976DA806-159D-F049-A422-2847A28E7037}" type="slidenum">
              <a:rPr lang="en-US"/>
              <a:pPr>
                <a:defRPr/>
              </a:pPr>
              <a:t>‹#›</a:t>
            </a:fld>
            <a:endParaRPr lang="en-US"/>
          </a:p>
        </p:txBody>
      </p:sp>
      <p:pic>
        <p:nvPicPr>
          <p:cNvPr id="1030" name="Graphic 7">
            <a:extLst>
              <a:ext uri="{FF2B5EF4-FFF2-40B4-BE49-F238E27FC236}">
                <a16:creationId xmlns:a16="http://schemas.microsoft.com/office/drawing/2014/main" id="{270E387F-0299-C54E-B0C6-72E0903F7C84}"/>
              </a:ext>
            </a:extLst>
          </p:cNvPr>
          <p:cNvPicPr>
            <a:picLocks noChangeAspect="1" noChangeArrowheads="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280988" y="6238875"/>
            <a:ext cx="5857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AB14B325-37EE-2D47-9D73-848E4457D5C0}"/>
              </a:ext>
            </a:extLst>
          </p:cNvPr>
          <p:cNvCxnSpPr>
            <a:cxnSpLocks/>
          </p:cNvCxnSpPr>
          <p:nvPr userDrawn="1"/>
        </p:nvCxnSpPr>
        <p:spPr>
          <a:xfrm>
            <a:off x="280988" y="6070600"/>
            <a:ext cx="11669712" cy="0"/>
          </a:xfrm>
          <a:prstGeom prst="line">
            <a:avLst/>
          </a:prstGeom>
          <a:ln w="28575">
            <a:solidFill>
              <a:srgbClr val="EAEDED"/>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814"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15" r:id="rId24"/>
    <p:sldLayoutId id="2147483813"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Lst>
  <p:hf hdr="0" dt="0"/>
  <p:txStyles>
    <p:titleStyle>
      <a:lvl1pPr algn="l" rtl="0" eaLnBrk="0" fontAlgn="base" hangingPunct="0">
        <a:lnSpc>
          <a:spcPct val="90000"/>
        </a:lnSpc>
        <a:spcBef>
          <a:spcPct val="0"/>
        </a:spcBef>
        <a:spcAft>
          <a:spcPct val="0"/>
        </a:spcAft>
        <a:defRPr sz="2800" b="1" kern="1200">
          <a:solidFill>
            <a:srgbClr val="161E2D"/>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32770" name="Title Placeholder 1">
            <a:extLst>
              <a:ext uri="{FF2B5EF4-FFF2-40B4-BE49-F238E27FC236}">
                <a16:creationId xmlns:a16="http://schemas.microsoft.com/office/drawing/2014/main" id="{B1A3942D-1AFD-6643-9EF9-A7EDC1B61409}"/>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2771" name="Text Placeholder 2">
            <a:extLst>
              <a:ext uri="{FF2B5EF4-FFF2-40B4-BE49-F238E27FC236}">
                <a16:creationId xmlns:a16="http://schemas.microsoft.com/office/drawing/2014/main" id="{F18769AE-E149-8245-9CDD-EFE62AC778F0}"/>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32772" name="Picture 9">
            <a:extLst>
              <a:ext uri="{FF2B5EF4-FFF2-40B4-BE49-F238E27FC236}">
                <a16:creationId xmlns:a16="http://schemas.microsoft.com/office/drawing/2014/main" id="{5D7ED5E0-45B4-E34D-9338-E67C4E384D5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0988" y="6235700"/>
            <a:ext cx="58578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fld id="{01736118-7C22-AC4B-89A0-1C2A0C68177D}" type="slidenum">
              <a:rPr lang="en-US"/>
              <a:pPr>
                <a:defRPr/>
              </a:pPr>
              <a:t>‹#›</a:t>
            </a:fld>
            <a:endParaRPr lang="en-US"/>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988" y="6070600"/>
            <a:ext cx="11669712"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275" y="6229350"/>
            <a:ext cx="5729288"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r>
              <a:rPr lang="en-US"/>
              <a:t>© 2023, Amazon Web Services, Inc. or its affiliates. All rights reserved.</a:t>
            </a:r>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0.xml.rels><?xml version="1.0" encoding="UTF-8" standalone="yes"?>
<Relationships xmlns="http://schemas.openxmlformats.org/package/2006/relationships"><Relationship Id="rId3" Type="http://schemas.openxmlformats.org/officeDocument/2006/relationships/image" Target="../media/image739.svg"/><Relationship Id="rId2" Type="http://schemas.openxmlformats.org/officeDocument/2006/relationships/image" Target="../media/image738.png"/><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8" Type="http://schemas.openxmlformats.org/officeDocument/2006/relationships/image" Target="../media/image746.png"/><Relationship Id="rId13" Type="http://schemas.openxmlformats.org/officeDocument/2006/relationships/image" Target="../media/image751.png"/><Relationship Id="rId18" Type="http://schemas.openxmlformats.org/officeDocument/2006/relationships/image" Target="../media/image756.png"/><Relationship Id="rId26" Type="http://schemas.openxmlformats.org/officeDocument/2006/relationships/image" Target="../media/image764.png"/><Relationship Id="rId3" Type="http://schemas.openxmlformats.org/officeDocument/2006/relationships/image" Target="../media/image741.png"/><Relationship Id="rId21" Type="http://schemas.openxmlformats.org/officeDocument/2006/relationships/image" Target="../media/image759.png"/><Relationship Id="rId7" Type="http://schemas.openxmlformats.org/officeDocument/2006/relationships/image" Target="../media/image745.png"/><Relationship Id="rId12" Type="http://schemas.openxmlformats.org/officeDocument/2006/relationships/image" Target="../media/image750.png"/><Relationship Id="rId17" Type="http://schemas.openxmlformats.org/officeDocument/2006/relationships/image" Target="../media/image755.png"/><Relationship Id="rId25" Type="http://schemas.openxmlformats.org/officeDocument/2006/relationships/image" Target="../media/image763.png"/><Relationship Id="rId2" Type="http://schemas.openxmlformats.org/officeDocument/2006/relationships/image" Target="../media/image740.png"/><Relationship Id="rId16" Type="http://schemas.openxmlformats.org/officeDocument/2006/relationships/image" Target="../media/image754.png"/><Relationship Id="rId20" Type="http://schemas.openxmlformats.org/officeDocument/2006/relationships/image" Target="../media/image758.png"/><Relationship Id="rId29" Type="http://schemas.openxmlformats.org/officeDocument/2006/relationships/image" Target="../media/image767.png"/><Relationship Id="rId1" Type="http://schemas.openxmlformats.org/officeDocument/2006/relationships/slideLayout" Target="../slideLayouts/slideLayout19.xml"/><Relationship Id="rId6" Type="http://schemas.openxmlformats.org/officeDocument/2006/relationships/image" Target="../media/image744.png"/><Relationship Id="rId11" Type="http://schemas.openxmlformats.org/officeDocument/2006/relationships/image" Target="../media/image749.png"/><Relationship Id="rId24" Type="http://schemas.openxmlformats.org/officeDocument/2006/relationships/image" Target="../media/image762.png"/><Relationship Id="rId5" Type="http://schemas.openxmlformats.org/officeDocument/2006/relationships/image" Target="../media/image743.png"/><Relationship Id="rId15" Type="http://schemas.openxmlformats.org/officeDocument/2006/relationships/image" Target="../media/image753.png"/><Relationship Id="rId23" Type="http://schemas.openxmlformats.org/officeDocument/2006/relationships/image" Target="../media/image761.png"/><Relationship Id="rId28" Type="http://schemas.openxmlformats.org/officeDocument/2006/relationships/image" Target="../media/image766.svg"/><Relationship Id="rId10" Type="http://schemas.openxmlformats.org/officeDocument/2006/relationships/image" Target="../media/image748.png"/><Relationship Id="rId19" Type="http://schemas.openxmlformats.org/officeDocument/2006/relationships/image" Target="../media/image757.png"/><Relationship Id="rId4" Type="http://schemas.openxmlformats.org/officeDocument/2006/relationships/image" Target="../media/image742.png"/><Relationship Id="rId9" Type="http://schemas.openxmlformats.org/officeDocument/2006/relationships/image" Target="../media/image747.png"/><Relationship Id="rId14" Type="http://schemas.openxmlformats.org/officeDocument/2006/relationships/image" Target="../media/image752.png"/><Relationship Id="rId22" Type="http://schemas.openxmlformats.org/officeDocument/2006/relationships/image" Target="../media/image760.png"/><Relationship Id="rId27" Type="http://schemas.openxmlformats.org/officeDocument/2006/relationships/image" Target="../media/image765.png"/><Relationship Id="rId30" Type="http://schemas.openxmlformats.org/officeDocument/2006/relationships/image" Target="../media/image768.svg"/></Relationships>
</file>

<file path=ppt/slides/_rels/slide102.xml.rels><?xml version="1.0" encoding="UTF-8" standalone="yes"?>
<Relationships xmlns="http://schemas.openxmlformats.org/package/2006/relationships"><Relationship Id="rId13" Type="http://schemas.openxmlformats.org/officeDocument/2006/relationships/image" Target="../media/image780.png"/><Relationship Id="rId18" Type="http://schemas.openxmlformats.org/officeDocument/2006/relationships/image" Target="../media/image785.png"/><Relationship Id="rId26" Type="http://schemas.openxmlformats.org/officeDocument/2006/relationships/image" Target="../media/image793.png"/><Relationship Id="rId21" Type="http://schemas.openxmlformats.org/officeDocument/2006/relationships/image" Target="../media/image788.svg"/><Relationship Id="rId34" Type="http://schemas.openxmlformats.org/officeDocument/2006/relationships/image" Target="../media/image801.png"/><Relationship Id="rId7" Type="http://schemas.openxmlformats.org/officeDocument/2006/relationships/image" Target="../media/image774.png"/><Relationship Id="rId12" Type="http://schemas.openxmlformats.org/officeDocument/2006/relationships/image" Target="../media/image779.png"/><Relationship Id="rId17" Type="http://schemas.openxmlformats.org/officeDocument/2006/relationships/image" Target="../media/image784.png"/><Relationship Id="rId25" Type="http://schemas.openxmlformats.org/officeDocument/2006/relationships/image" Target="../media/image792.svg"/><Relationship Id="rId33" Type="http://schemas.openxmlformats.org/officeDocument/2006/relationships/image" Target="../media/image800.svg"/><Relationship Id="rId2" Type="http://schemas.openxmlformats.org/officeDocument/2006/relationships/image" Target="../media/image769.png"/><Relationship Id="rId16" Type="http://schemas.openxmlformats.org/officeDocument/2006/relationships/image" Target="../media/image783.png"/><Relationship Id="rId20" Type="http://schemas.openxmlformats.org/officeDocument/2006/relationships/image" Target="../media/image787.png"/><Relationship Id="rId29" Type="http://schemas.openxmlformats.org/officeDocument/2006/relationships/image" Target="../media/image796.svg"/><Relationship Id="rId1" Type="http://schemas.openxmlformats.org/officeDocument/2006/relationships/slideLayout" Target="../slideLayouts/slideLayout20.xml"/><Relationship Id="rId6" Type="http://schemas.openxmlformats.org/officeDocument/2006/relationships/image" Target="../media/image773.png"/><Relationship Id="rId11" Type="http://schemas.openxmlformats.org/officeDocument/2006/relationships/image" Target="../media/image778.png"/><Relationship Id="rId24" Type="http://schemas.openxmlformats.org/officeDocument/2006/relationships/image" Target="../media/image791.png"/><Relationship Id="rId32" Type="http://schemas.openxmlformats.org/officeDocument/2006/relationships/image" Target="../media/image799.png"/><Relationship Id="rId37" Type="http://schemas.openxmlformats.org/officeDocument/2006/relationships/image" Target="../media/image804.svg"/><Relationship Id="rId5" Type="http://schemas.openxmlformats.org/officeDocument/2006/relationships/image" Target="../media/image772.png"/><Relationship Id="rId15" Type="http://schemas.openxmlformats.org/officeDocument/2006/relationships/image" Target="../media/image782.png"/><Relationship Id="rId23" Type="http://schemas.openxmlformats.org/officeDocument/2006/relationships/image" Target="../media/image790.svg"/><Relationship Id="rId28" Type="http://schemas.openxmlformats.org/officeDocument/2006/relationships/image" Target="../media/image795.png"/><Relationship Id="rId36" Type="http://schemas.openxmlformats.org/officeDocument/2006/relationships/image" Target="../media/image803.png"/><Relationship Id="rId10" Type="http://schemas.openxmlformats.org/officeDocument/2006/relationships/image" Target="../media/image777.png"/><Relationship Id="rId19" Type="http://schemas.openxmlformats.org/officeDocument/2006/relationships/image" Target="../media/image786.svg"/><Relationship Id="rId31" Type="http://schemas.openxmlformats.org/officeDocument/2006/relationships/image" Target="../media/image798.svg"/><Relationship Id="rId4" Type="http://schemas.openxmlformats.org/officeDocument/2006/relationships/image" Target="../media/image771.png"/><Relationship Id="rId9" Type="http://schemas.openxmlformats.org/officeDocument/2006/relationships/image" Target="../media/image776.png"/><Relationship Id="rId14" Type="http://schemas.openxmlformats.org/officeDocument/2006/relationships/image" Target="../media/image781.png"/><Relationship Id="rId22" Type="http://schemas.openxmlformats.org/officeDocument/2006/relationships/image" Target="../media/image789.png"/><Relationship Id="rId27" Type="http://schemas.openxmlformats.org/officeDocument/2006/relationships/image" Target="../media/image794.svg"/><Relationship Id="rId30" Type="http://schemas.openxmlformats.org/officeDocument/2006/relationships/image" Target="../media/image797.png"/><Relationship Id="rId35" Type="http://schemas.openxmlformats.org/officeDocument/2006/relationships/image" Target="../media/image802.svg"/><Relationship Id="rId8" Type="http://schemas.openxmlformats.org/officeDocument/2006/relationships/image" Target="../media/image775.png"/><Relationship Id="rId3" Type="http://schemas.openxmlformats.org/officeDocument/2006/relationships/image" Target="../media/image770.png"/></Relationships>
</file>

<file path=ppt/slides/_rels/slide103.xml.rels><?xml version="1.0" encoding="UTF-8" standalone="yes"?>
<Relationships xmlns="http://schemas.openxmlformats.org/package/2006/relationships"><Relationship Id="rId3" Type="http://schemas.openxmlformats.org/officeDocument/2006/relationships/image" Target="../media/image806.svg"/><Relationship Id="rId2" Type="http://schemas.openxmlformats.org/officeDocument/2006/relationships/image" Target="../media/image805.png"/><Relationship Id="rId1" Type="http://schemas.openxmlformats.org/officeDocument/2006/relationships/slideLayout" Target="../slideLayouts/slideLayout32.xml"/></Relationships>
</file>

<file path=ppt/slides/_rels/slide104.xml.rels><?xml version="1.0" encoding="UTF-8" standalone="yes"?>
<Relationships xmlns="http://schemas.openxmlformats.org/package/2006/relationships"><Relationship Id="rId3" Type="http://schemas.openxmlformats.org/officeDocument/2006/relationships/image" Target="../media/image808.png"/><Relationship Id="rId2" Type="http://schemas.openxmlformats.org/officeDocument/2006/relationships/image" Target="../media/image807.png"/><Relationship Id="rId1" Type="http://schemas.openxmlformats.org/officeDocument/2006/relationships/slideLayout" Target="../slideLayouts/slideLayout33.xml"/><Relationship Id="rId5" Type="http://schemas.openxmlformats.org/officeDocument/2006/relationships/image" Target="../media/image810.png"/><Relationship Id="rId4" Type="http://schemas.openxmlformats.org/officeDocument/2006/relationships/image" Target="../media/image809.png"/></Relationships>
</file>

<file path=ppt/slides/_rels/slide105.xml.rels><?xml version="1.0" encoding="UTF-8" standalone="yes"?>
<Relationships xmlns="http://schemas.openxmlformats.org/package/2006/relationships"><Relationship Id="rId8" Type="http://schemas.openxmlformats.org/officeDocument/2006/relationships/image" Target="../media/image817.png"/><Relationship Id="rId13" Type="http://schemas.openxmlformats.org/officeDocument/2006/relationships/image" Target="../media/image822.png"/><Relationship Id="rId3" Type="http://schemas.openxmlformats.org/officeDocument/2006/relationships/image" Target="../media/image812.png"/><Relationship Id="rId7" Type="http://schemas.openxmlformats.org/officeDocument/2006/relationships/image" Target="../media/image816.png"/><Relationship Id="rId12" Type="http://schemas.openxmlformats.org/officeDocument/2006/relationships/image" Target="../media/image821.svg"/><Relationship Id="rId2" Type="http://schemas.openxmlformats.org/officeDocument/2006/relationships/image" Target="../media/image811.png"/><Relationship Id="rId16" Type="http://schemas.openxmlformats.org/officeDocument/2006/relationships/image" Target="../media/image825.svg"/><Relationship Id="rId1" Type="http://schemas.openxmlformats.org/officeDocument/2006/relationships/slideLayout" Target="../slideLayouts/slideLayout33.xml"/><Relationship Id="rId6" Type="http://schemas.openxmlformats.org/officeDocument/2006/relationships/image" Target="../media/image815.png"/><Relationship Id="rId11" Type="http://schemas.openxmlformats.org/officeDocument/2006/relationships/image" Target="../media/image820.png"/><Relationship Id="rId5" Type="http://schemas.openxmlformats.org/officeDocument/2006/relationships/image" Target="../media/image814.png"/><Relationship Id="rId15" Type="http://schemas.openxmlformats.org/officeDocument/2006/relationships/image" Target="../media/image824.png"/><Relationship Id="rId10" Type="http://schemas.openxmlformats.org/officeDocument/2006/relationships/image" Target="../media/image819.png"/><Relationship Id="rId4" Type="http://schemas.openxmlformats.org/officeDocument/2006/relationships/image" Target="../media/image813.png"/><Relationship Id="rId9" Type="http://schemas.openxmlformats.org/officeDocument/2006/relationships/image" Target="../media/image818.png"/><Relationship Id="rId14" Type="http://schemas.openxmlformats.org/officeDocument/2006/relationships/image" Target="../media/image823.svg"/></Relationships>
</file>

<file path=ppt/slides/_rels/slide106.xml.rels><?xml version="1.0" encoding="UTF-8" standalone="yes"?>
<Relationships xmlns="http://schemas.openxmlformats.org/package/2006/relationships"><Relationship Id="rId3" Type="http://schemas.openxmlformats.org/officeDocument/2006/relationships/image" Target="../media/image827.png"/><Relationship Id="rId7" Type="http://schemas.openxmlformats.org/officeDocument/2006/relationships/image" Target="../media/image831.svg"/><Relationship Id="rId2" Type="http://schemas.openxmlformats.org/officeDocument/2006/relationships/image" Target="../media/image826.png"/><Relationship Id="rId1" Type="http://schemas.openxmlformats.org/officeDocument/2006/relationships/slideLayout" Target="../slideLayouts/slideLayout33.xml"/><Relationship Id="rId6" Type="http://schemas.openxmlformats.org/officeDocument/2006/relationships/image" Target="../media/image830.png"/><Relationship Id="rId5" Type="http://schemas.openxmlformats.org/officeDocument/2006/relationships/image" Target="../media/image829.png"/><Relationship Id="rId4" Type="http://schemas.openxmlformats.org/officeDocument/2006/relationships/image" Target="../media/image828.png"/></Relationships>
</file>

<file path=ppt/slides/_rels/slide107.xml.rels><?xml version="1.0" encoding="UTF-8" standalone="yes"?>
<Relationships xmlns="http://schemas.openxmlformats.org/package/2006/relationships"><Relationship Id="rId3" Type="http://schemas.openxmlformats.org/officeDocument/2006/relationships/image" Target="../media/image833.png"/><Relationship Id="rId2" Type="http://schemas.openxmlformats.org/officeDocument/2006/relationships/image" Target="../media/image832.png"/><Relationship Id="rId1" Type="http://schemas.openxmlformats.org/officeDocument/2006/relationships/slideLayout" Target="../slideLayouts/slideLayout33.xml"/><Relationship Id="rId5" Type="http://schemas.openxmlformats.org/officeDocument/2006/relationships/image" Target="../media/image835.png"/><Relationship Id="rId4" Type="http://schemas.openxmlformats.org/officeDocument/2006/relationships/image" Target="../media/image834.png"/></Relationships>
</file>

<file path=ppt/slides/_rels/slide108.xml.rels><?xml version="1.0" encoding="UTF-8" standalone="yes"?>
<Relationships xmlns="http://schemas.openxmlformats.org/package/2006/relationships"><Relationship Id="rId3" Type="http://schemas.openxmlformats.org/officeDocument/2006/relationships/image" Target="../media/image837.png"/><Relationship Id="rId2" Type="http://schemas.openxmlformats.org/officeDocument/2006/relationships/image" Target="../media/image836.png"/><Relationship Id="rId1" Type="http://schemas.openxmlformats.org/officeDocument/2006/relationships/slideLayout" Target="../slideLayouts/slideLayout33.xml"/><Relationship Id="rId4" Type="http://schemas.openxmlformats.org/officeDocument/2006/relationships/image" Target="../media/image838.png"/></Relationships>
</file>

<file path=ppt/slides/_rels/slide109.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839.png"/><Relationship Id="rId1" Type="http://schemas.openxmlformats.org/officeDocument/2006/relationships/slideLayout" Target="../slideLayouts/slideLayout33.xml"/><Relationship Id="rId5" Type="http://schemas.openxmlformats.org/officeDocument/2006/relationships/image" Target="../media/image842.png"/><Relationship Id="rId4" Type="http://schemas.openxmlformats.org/officeDocument/2006/relationships/image" Target="../media/image841.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8" Type="http://schemas.openxmlformats.org/officeDocument/2006/relationships/image" Target="../media/image849.png"/><Relationship Id="rId3" Type="http://schemas.openxmlformats.org/officeDocument/2006/relationships/image" Target="../media/image844.svg"/><Relationship Id="rId7" Type="http://schemas.openxmlformats.org/officeDocument/2006/relationships/image" Target="../media/image848.svg"/><Relationship Id="rId2" Type="http://schemas.openxmlformats.org/officeDocument/2006/relationships/image" Target="../media/image843.png"/><Relationship Id="rId1" Type="http://schemas.openxmlformats.org/officeDocument/2006/relationships/slideLayout" Target="../slideLayouts/slideLayout33.xml"/><Relationship Id="rId6" Type="http://schemas.openxmlformats.org/officeDocument/2006/relationships/image" Target="../media/image847.png"/><Relationship Id="rId5" Type="http://schemas.openxmlformats.org/officeDocument/2006/relationships/image" Target="../media/image846.svg"/><Relationship Id="rId4" Type="http://schemas.openxmlformats.org/officeDocument/2006/relationships/image" Target="../media/image845.png"/><Relationship Id="rId9" Type="http://schemas.openxmlformats.org/officeDocument/2006/relationships/image" Target="../media/image850.svg"/></Relationships>
</file>

<file path=ppt/slides/_rels/slide111.xml.rels><?xml version="1.0" encoding="UTF-8" standalone="yes"?>
<Relationships xmlns="http://schemas.openxmlformats.org/package/2006/relationships"><Relationship Id="rId8" Type="http://schemas.openxmlformats.org/officeDocument/2006/relationships/image" Target="../media/image857.png"/><Relationship Id="rId3" Type="http://schemas.openxmlformats.org/officeDocument/2006/relationships/image" Target="../media/image852.svg"/><Relationship Id="rId7" Type="http://schemas.openxmlformats.org/officeDocument/2006/relationships/image" Target="../media/image856.svg"/><Relationship Id="rId2" Type="http://schemas.openxmlformats.org/officeDocument/2006/relationships/image" Target="../media/image851.png"/><Relationship Id="rId1" Type="http://schemas.openxmlformats.org/officeDocument/2006/relationships/slideLayout" Target="../slideLayouts/slideLayout33.xml"/><Relationship Id="rId6" Type="http://schemas.openxmlformats.org/officeDocument/2006/relationships/image" Target="../media/image855.png"/><Relationship Id="rId11" Type="http://schemas.openxmlformats.org/officeDocument/2006/relationships/image" Target="../media/image860.svg"/><Relationship Id="rId5" Type="http://schemas.openxmlformats.org/officeDocument/2006/relationships/image" Target="../media/image854.svg"/><Relationship Id="rId10" Type="http://schemas.openxmlformats.org/officeDocument/2006/relationships/image" Target="../media/image859.png"/><Relationship Id="rId4" Type="http://schemas.openxmlformats.org/officeDocument/2006/relationships/image" Target="../media/image853.png"/><Relationship Id="rId9" Type="http://schemas.openxmlformats.org/officeDocument/2006/relationships/image" Target="../media/image858.svg"/></Relationships>
</file>

<file path=ppt/slides/_rels/slide112.xml.rels><?xml version="1.0" encoding="UTF-8" standalone="yes"?>
<Relationships xmlns="http://schemas.openxmlformats.org/package/2006/relationships"><Relationship Id="rId8" Type="http://schemas.openxmlformats.org/officeDocument/2006/relationships/image" Target="../media/image867.png"/><Relationship Id="rId3" Type="http://schemas.openxmlformats.org/officeDocument/2006/relationships/image" Target="../media/image862.svg"/><Relationship Id="rId7" Type="http://schemas.openxmlformats.org/officeDocument/2006/relationships/image" Target="../media/image866.svg"/><Relationship Id="rId2" Type="http://schemas.openxmlformats.org/officeDocument/2006/relationships/image" Target="../media/image861.png"/><Relationship Id="rId1" Type="http://schemas.openxmlformats.org/officeDocument/2006/relationships/slideLayout" Target="../slideLayouts/slideLayout33.xml"/><Relationship Id="rId6" Type="http://schemas.openxmlformats.org/officeDocument/2006/relationships/image" Target="../media/image865.png"/><Relationship Id="rId5" Type="http://schemas.openxmlformats.org/officeDocument/2006/relationships/image" Target="../media/image864.svg"/><Relationship Id="rId4" Type="http://schemas.openxmlformats.org/officeDocument/2006/relationships/image" Target="../media/image863.png"/><Relationship Id="rId9" Type="http://schemas.openxmlformats.org/officeDocument/2006/relationships/image" Target="../media/image868.svg"/></Relationships>
</file>

<file path=ppt/slides/_rels/slide113.xml.rels><?xml version="1.0" encoding="UTF-8" standalone="yes"?>
<Relationships xmlns="http://schemas.openxmlformats.org/package/2006/relationships"><Relationship Id="rId3" Type="http://schemas.openxmlformats.org/officeDocument/2006/relationships/image" Target="../media/image870.svg"/><Relationship Id="rId2" Type="http://schemas.openxmlformats.org/officeDocument/2006/relationships/image" Target="../media/image869.pn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8" Type="http://schemas.openxmlformats.org/officeDocument/2006/relationships/image" Target="../media/image877.png"/><Relationship Id="rId13" Type="http://schemas.openxmlformats.org/officeDocument/2006/relationships/image" Target="../media/image882.png"/><Relationship Id="rId18" Type="http://schemas.openxmlformats.org/officeDocument/2006/relationships/image" Target="../media/image887.svg"/><Relationship Id="rId3" Type="http://schemas.openxmlformats.org/officeDocument/2006/relationships/image" Target="../media/image872.png"/><Relationship Id="rId21" Type="http://schemas.openxmlformats.org/officeDocument/2006/relationships/image" Target="../media/image890.png"/><Relationship Id="rId7" Type="http://schemas.openxmlformats.org/officeDocument/2006/relationships/image" Target="../media/image876.png"/><Relationship Id="rId12" Type="http://schemas.openxmlformats.org/officeDocument/2006/relationships/image" Target="../media/image881.png"/><Relationship Id="rId17" Type="http://schemas.openxmlformats.org/officeDocument/2006/relationships/image" Target="../media/image886.png"/><Relationship Id="rId2" Type="http://schemas.openxmlformats.org/officeDocument/2006/relationships/image" Target="../media/image871.png"/><Relationship Id="rId16" Type="http://schemas.openxmlformats.org/officeDocument/2006/relationships/image" Target="../media/image885.svg"/><Relationship Id="rId20" Type="http://schemas.openxmlformats.org/officeDocument/2006/relationships/image" Target="../media/image889.svg"/><Relationship Id="rId1" Type="http://schemas.openxmlformats.org/officeDocument/2006/relationships/slideLayout" Target="../slideLayouts/slideLayout15.xml"/><Relationship Id="rId6" Type="http://schemas.openxmlformats.org/officeDocument/2006/relationships/image" Target="../media/image875.png"/><Relationship Id="rId11" Type="http://schemas.openxmlformats.org/officeDocument/2006/relationships/image" Target="../media/image880.png"/><Relationship Id="rId24" Type="http://schemas.openxmlformats.org/officeDocument/2006/relationships/image" Target="../media/image893.svg"/><Relationship Id="rId5" Type="http://schemas.openxmlformats.org/officeDocument/2006/relationships/image" Target="../media/image874.png"/><Relationship Id="rId15" Type="http://schemas.openxmlformats.org/officeDocument/2006/relationships/image" Target="../media/image884.png"/><Relationship Id="rId23" Type="http://schemas.openxmlformats.org/officeDocument/2006/relationships/image" Target="../media/image892.png"/><Relationship Id="rId10" Type="http://schemas.openxmlformats.org/officeDocument/2006/relationships/image" Target="../media/image879.png"/><Relationship Id="rId19" Type="http://schemas.openxmlformats.org/officeDocument/2006/relationships/image" Target="../media/image888.png"/><Relationship Id="rId4" Type="http://schemas.openxmlformats.org/officeDocument/2006/relationships/image" Target="../media/image873.png"/><Relationship Id="rId9" Type="http://schemas.openxmlformats.org/officeDocument/2006/relationships/image" Target="../media/image878.svg"/><Relationship Id="rId14" Type="http://schemas.openxmlformats.org/officeDocument/2006/relationships/image" Target="../media/image883.png"/><Relationship Id="rId22" Type="http://schemas.openxmlformats.org/officeDocument/2006/relationships/image" Target="../media/image891.svg"/></Relationships>
</file>

<file path=ppt/slides/_rels/slide115.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895.png"/><Relationship Id="rId7" Type="http://schemas.openxmlformats.org/officeDocument/2006/relationships/image" Target="../media/image899.svg"/><Relationship Id="rId2" Type="http://schemas.openxmlformats.org/officeDocument/2006/relationships/image" Target="../media/image894.png"/><Relationship Id="rId1" Type="http://schemas.openxmlformats.org/officeDocument/2006/relationships/slideLayout" Target="../slideLayouts/slideLayout15.xml"/><Relationship Id="rId6" Type="http://schemas.openxmlformats.org/officeDocument/2006/relationships/image" Target="../media/image898.png"/><Relationship Id="rId5" Type="http://schemas.openxmlformats.org/officeDocument/2006/relationships/image" Target="../media/image897.svg"/><Relationship Id="rId4" Type="http://schemas.openxmlformats.org/officeDocument/2006/relationships/image" Target="../media/image896.png"/><Relationship Id="rId9" Type="http://schemas.openxmlformats.org/officeDocument/2006/relationships/image" Target="../media/image901.png"/></Relationships>
</file>

<file path=ppt/slides/_rels/slide116.xml.rels><?xml version="1.0" encoding="UTF-8" standalone="yes"?>
<Relationships xmlns="http://schemas.openxmlformats.org/package/2006/relationships"><Relationship Id="rId8" Type="http://schemas.openxmlformats.org/officeDocument/2006/relationships/image" Target="../media/image908.png"/><Relationship Id="rId13" Type="http://schemas.openxmlformats.org/officeDocument/2006/relationships/image" Target="../media/image913.png"/><Relationship Id="rId3" Type="http://schemas.openxmlformats.org/officeDocument/2006/relationships/image" Target="../media/image903.png"/><Relationship Id="rId7" Type="http://schemas.openxmlformats.org/officeDocument/2006/relationships/image" Target="../media/image907.png"/><Relationship Id="rId12" Type="http://schemas.openxmlformats.org/officeDocument/2006/relationships/image" Target="../media/image912.png"/><Relationship Id="rId2" Type="http://schemas.openxmlformats.org/officeDocument/2006/relationships/image" Target="../media/image902.png"/><Relationship Id="rId1" Type="http://schemas.openxmlformats.org/officeDocument/2006/relationships/slideLayout" Target="../slideLayouts/slideLayout15.xml"/><Relationship Id="rId6" Type="http://schemas.openxmlformats.org/officeDocument/2006/relationships/image" Target="../media/image906.png"/><Relationship Id="rId11" Type="http://schemas.openxmlformats.org/officeDocument/2006/relationships/image" Target="../media/image911.png"/><Relationship Id="rId5" Type="http://schemas.openxmlformats.org/officeDocument/2006/relationships/image" Target="../media/image905.png"/><Relationship Id="rId10" Type="http://schemas.openxmlformats.org/officeDocument/2006/relationships/image" Target="../media/image910.png"/><Relationship Id="rId4" Type="http://schemas.openxmlformats.org/officeDocument/2006/relationships/image" Target="../media/image904.png"/><Relationship Id="rId9" Type="http://schemas.openxmlformats.org/officeDocument/2006/relationships/image" Target="../media/image909.png"/><Relationship Id="rId14" Type="http://schemas.openxmlformats.org/officeDocument/2006/relationships/image" Target="../media/image914.svg"/></Relationships>
</file>

<file path=ppt/slides/_rels/slide117.xml.rels><?xml version="1.0" encoding="UTF-8" standalone="yes"?>
<Relationships xmlns="http://schemas.openxmlformats.org/package/2006/relationships"><Relationship Id="rId8" Type="http://schemas.openxmlformats.org/officeDocument/2006/relationships/image" Target="../media/image921.png"/><Relationship Id="rId13" Type="http://schemas.openxmlformats.org/officeDocument/2006/relationships/image" Target="../media/image926.png"/><Relationship Id="rId18" Type="http://schemas.openxmlformats.org/officeDocument/2006/relationships/image" Target="../media/image931.svg"/><Relationship Id="rId26" Type="http://schemas.openxmlformats.org/officeDocument/2006/relationships/image" Target="../media/image939.svg"/><Relationship Id="rId3" Type="http://schemas.openxmlformats.org/officeDocument/2006/relationships/image" Target="../media/image916.png"/><Relationship Id="rId21" Type="http://schemas.openxmlformats.org/officeDocument/2006/relationships/image" Target="../media/image934.png"/><Relationship Id="rId7" Type="http://schemas.openxmlformats.org/officeDocument/2006/relationships/image" Target="../media/image920.png"/><Relationship Id="rId12" Type="http://schemas.openxmlformats.org/officeDocument/2006/relationships/image" Target="../media/image925.png"/><Relationship Id="rId17" Type="http://schemas.openxmlformats.org/officeDocument/2006/relationships/image" Target="../media/image930.png"/><Relationship Id="rId25" Type="http://schemas.openxmlformats.org/officeDocument/2006/relationships/image" Target="../media/image938.png"/><Relationship Id="rId2" Type="http://schemas.openxmlformats.org/officeDocument/2006/relationships/image" Target="../media/image915.png"/><Relationship Id="rId16" Type="http://schemas.openxmlformats.org/officeDocument/2006/relationships/image" Target="../media/image929.svg"/><Relationship Id="rId20" Type="http://schemas.openxmlformats.org/officeDocument/2006/relationships/image" Target="../media/image933.svg"/><Relationship Id="rId1" Type="http://schemas.openxmlformats.org/officeDocument/2006/relationships/slideLayout" Target="../slideLayouts/slideLayout15.xml"/><Relationship Id="rId6" Type="http://schemas.openxmlformats.org/officeDocument/2006/relationships/image" Target="../media/image919.png"/><Relationship Id="rId11" Type="http://schemas.openxmlformats.org/officeDocument/2006/relationships/image" Target="../media/image924.png"/><Relationship Id="rId24" Type="http://schemas.openxmlformats.org/officeDocument/2006/relationships/image" Target="../media/image937.svg"/><Relationship Id="rId5" Type="http://schemas.openxmlformats.org/officeDocument/2006/relationships/image" Target="../media/image918.png"/><Relationship Id="rId15" Type="http://schemas.openxmlformats.org/officeDocument/2006/relationships/image" Target="../media/image928.png"/><Relationship Id="rId23" Type="http://schemas.openxmlformats.org/officeDocument/2006/relationships/image" Target="../media/image936.png"/><Relationship Id="rId10" Type="http://schemas.openxmlformats.org/officeDocument/2006/relationships/image" Target="../media/image923.png"/><Relationship Id="rId19" Type="http://schemas.openxmlformats.org/officeDocument/2006/relationships/image" Target="../media/image932.png"/><Relationship Id="rId4" Type="http://schemas.openxmlformats.org/officeDocument/2006/relationships/image" Target="../media/image917.png"/><Relationship Id="rId9" Type="http://schemas.openxmlformats.org/officeDocument/2006/relationships/image" Target="../media/image922.png"/><Relationship Id="rId14" Type="http://schemas.openxmlformats.org/officeDocument/2006/relationships/image" Target="../media/image927.svg"/><Relationship Id="rId22" Type="http://schemas.openxmlformats.org/officeDocument/2006/relationships/image" Target="../media/image935.svg"/></Relationships>
</file>

<file path=ppt/slides/_rels/slide118.xml.rels><?xml version="1.0" encoding="UTF-8" standalone="yes"?>
<Relationships xmlns="http://schemas.openxmlformats.org/package/2006/relationships"><Relationship Id="rId8" Type="http://schemas.openxmlformats.org/officeDocument/2006/relationships/image" Target="../media/image946.png"/><Relationship Id="rId3" Type="http://schemas.openxmlformats.org/officeDocument/2006/relationships/image" Target="../media/image941.png"/><Relationship Id="rId7" Type="http://schemas.openxmlformats.org/officeDocument/2006/relationships/image" Target="../media/image945.png"/><Relationship Id="rId2" Type="http://schemas.openxmlformats.org/officeDocument/2006/relationships/image" Target="../media/image940.png"/><Relationship Id="rId1" Type="http://schemas.openxmlformats.org/officeDocument/2006/relationships/slideLayout" Target="../slideLayouts/slideLayout15.xml"/><Relationship Id="rId6" Type="http://schemas.openxmlformats.org/officeDocument/2006/relationships/image" Target="../media/image944.png"/><Relationship Id="rId5" Type="http://schemas.openxmlformats.org/officeDocument/2006/relationships/image" Target="../media/image943.png"/><Relationship Id="rId4" Type="http://schemas.openxmlformats.org/officeDocument/2006/relationships/image" Target="../media/image942.png"/><Relationship Id="rId9" Type="http://schemas.openxmlformats.org/officeDocument/2006/relationships/image" Target="../media/image947.png"/></Relationships>
</file>

<file path=ppt/slides/_rels/slide119.xml.rels><?xml version="1.0" encoding="UTF-8" standalone="yes"?>
<Relationships xmlns="http://schemas.openxmlformats.org/package/2006/relationships"><Relationship Id="rId8" Type="http://schemas.openxmlformats.org/officeDocument/2006/relationships/image" Target="../media/image954.png"/><Relationship Id="rId3" Type="http://schemas.openxmlformats.org/officeDocument/2006/relationships/image" Target="../media/image949.png"/><Relationship Id="rId7" Type="http://schemas.openxmlformats.org/officeDocument/2006/relationships/image" Target="../media/image953.svg"/><Relationship Id="rId2" Type="http://schemas.openxmlformats.org/officeDocument/2006/relationships/image" Target="../media/image948.png"/><Relationship Id="rId1" Type="http://schemas.openxmlformats.org/officeDocument/2006/relationships/slideLayout" Target="../slideLayouts/slideLayout15.xml"/><Relationship Id="rId6" Type="http://schemas.openxmlformats.org/officeDocument/2006/relationships/image" Target="../media/image952.png"/><Relationship Id="rId11" Type="http://schemas.openxmlformats.org/officeDocument/2006/relationships/image" Target="../media/image957.svg"/><Relationship Id="rId5" Type="http://schemas.openxmlformats.org/officeDocument/2006/relationships/image" Target="../media/image951.png"/><Relationship Id="rId10" Type="http://schemas.openxmlformats.org/officeDocument/2006/relationships/image" Target="../media/image956.png"/><Relationship Id="rId4" Type="http://schemas.openxmlformats.org/officeDocument/2006/relationships/image" Target="../media/image950.png"/><Relationship Id="rId9" Type="http://schemas.openxmlformats.org/officeDocument/2006/relationships/image" Target="../media/image955.sv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svg"/><Relationship Id="rId7" Type="http://schemas.openxmlformats.org/officeDocument/2006/relationships/image" Target="../media/image14.sv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20.xml.rels><?xml version="1.0" encoding="UTF-8" standalone="yes"?>
<Relationships xmlns="http://schemas.openxmlformats.org/package/2006/relationships"><Relationship Id="rId8" Type="http://schemas.openxmlformats.org/officeDocument/2006/relationships/image" Target="../media/image963.svg"/><Relationship Id="rId3" Type="http://schemas.openxmlformats.org/officeDocument/2006/relationships/image" Target="../media/image958.png"/><Relationship Id="rId7" Type="http://schemas.openxmlformats.org/officeDocument/2006/relationships/image" Target="../media/image962.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961.svg"/><Relationship Id="rId5" Type="http://schemas.openxmlformats.org/officeDocument/2006/relationships/image" Target="../media/image960.png"/><Relationship Id="rId10" Type="http://schemas.openxmlformats.org/officeDocument/2006/relationships/image" Target="../media/image965.svg"/><Relationship Id="rId4" Type="http://schemas.openxmlformats.org/officeDocument/2006/relationships/image" Target="../media/image959.svg"/><Relationship Id="rId9" Type="http://schemas.openxmlformats.org/officeDocument/2006/relationships/image" Target="../media/image964.png"/></Relationships>
</file>

<file path=ppt/slides/_rels/slide121.xml.rels><?xml version="1.0" encoding="UTF-8" standalone="yes"?>
<Relationships xmlns="http://schemas.openxmlformats.org/package/2006/relationships"><Relationship Id="rId8" Type="http://schemas.openxmlformats.org/officeDocument/2006/relationships/image" Target="../media/image971.svg"/><Relationship Id="rId3" Type="http://schemas.openxmlformats.org/officeDocument/2006/relationships/image" Target="../media/image966.png"/><Relationship Id="rId7" Type="http://schemas.openxmlformats.org/officeDocument/2006/relationships/image" Target="../media/image970.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969.svg"/><Relationship Id="rId5" Type="http://schemas.openxmlformats.org/officeDocument/2006/relationships/image" Target="../media/image968.png"/><Relationship Id="rId4" Type="http://schemas.openxmlformats.org/officeDocument/2006/relationships/image" Target="../media/image967.png"/></Relationships>
</file>

<file path=ppt/slides/_rels/slide122.xml.rels><?xml version="1.0" encoding="UTF-8" standalone="yes"?>
<Relationships xmlns="http://schemas.openxmlformats.org/package/2006/relationships"><Relationship Id="rId3" Type="http://schemas.openxmlformats.org/officeDocument/2006/relationships/image" Target="../media/image972.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973.svg"/></Relationships>
</file>

<file path=ppt/slides/_rels/slide123.xml.rels><?xml version="1.0" encoding="UTF-8" standalone="yes"?>
<Relationships xmlns="http://schemas.openxmlformats.org/package/2006/relationships"><Relationship Id="rId3" Type="http://schemas.openxmlformats.org/officeDocument/2006/relationships/image" Target="../media/image975.svg"/><Relationship Id="rId2" Type="http://schemas.openxmlformats.org/officeDocument/2006/relationships/image" Target="../media/image974.png"/><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3" Type="http://schemas.openxmlformats.org/officeDocument/2006/relationships/image" Target="../media/image977.png"/><Relationship Id="rId7" Type="http://schemas.openxmlformats.org/officeDocument/2006/relationships/image" Target="../media/image981.svg"/><Relationship Id="rId2" Type="http://schemas.openxmlformats.org/officeDocument/2006/relationships/image" Target="../media/image976.png"/><Relationship Id="rId1" Type="http://schemas.openxmlformats.org/officeDocument/2006/relationships/slideLayout" Target="../slideLayouts/slideLayout22.xml"/><Relationship Id="rId6" Type="http://schemas.openxmlformats.org/officeDocument/2006/relationships/image" Target="../media/image980.png"/><Relationship Id="rId5" Type="http://schemas.openxmlformats.org/officeDocument/2006/relationships/image" Target="../media/image979.png"/><Relationship Id="rId4" Type="http://schemas.openxmlformats.org/officeDocument/2006/relationships/image" Target="../media/image978.png"/></Relationships>
</file>

<file path=ppt/slides/_rels/slide125.xml.rels><?xml version="1.0" encoding="UTF-8" standalone="yes"?>
<Relationships xmlns="http://schemas.openxmlformats.org/package/2006/relationships"><Relationship Id="rId3" Type="http://schemas.openxmlformats.org/officeDocument/2006/relationships/image" Target="../media/image983.png"/><Relationship Id="rId2" Type="http://schemas.openxmlformats.org/officeDocument/2006/relationships/image" Target="../media/image982.png"/><Relationship Id="rId1" Type="http://schemas.openxmlformats.org/officeDocument/2006/relationships/slideLayout" Target="../slideLayouts/slideLayout22.xml"/><Relationship Id="rId5" Type="http://schemas.openxmlformats.org/officeDocument/2006/relationships/image" Target="../media/image985.png"/><Relationship Id="rId4" Type="http://schemas.openxmlformats.org/officeDocument/2006/relationships/image" Target="../media/image984.png"/></Relationships>
</file>

<file path=ppt/slides/_rels/slide126.xml.rels><?xml version="1.0" encoding="UTF-8" standalone="yes"?>
<Relationships xmlns="http://schemas.openxmlformats.org/package/2006/relationships"><Relationship Id="rId2" Type="http://schemas.openxmlformats.org/officeDocument/2006/relationships/image" Target="../media/image986.png"/><Relationship Id="rId1" Type="http://schemas.openxmlformats.org/officeDocument/2006/relationships/slideLayout" Target="../slideLayouts/slideLayout22.xml"/></Relationships>
</file>

<file path=ppt/slides/_rels/slide127.xml.rels><?xml version="1.0" encoding="UTF-8" standalone="yes"?>
<Relationships xmlns="http://schemas.openxmlformats.org/package/2006/relationships"><Relationship Id="rId3" Type="http://schemas.openxmlformats.org/officeDocument/2006/relationships/image" Target="../media/image987.png"/><Relationship Id="rId2" Type="http://schemas.openxmlformats.org/officeDocument/2006/relationships/image" Target="../media/image986.png"/><Relationship Id="rId1" Type="http://schemas.openxmlformats.org/officeDocument/2006/relationships/slideLayout" Target="../slideLayouts/slideLayout22.xml"/><Relationship Id="rId6" Type="http://schemas.openxmlformats.org/officeDocument/2006/relationships/image" Target="../media/image990.svg"/><Relationship Id="rId5" Type="http://schemas.openxmlformats.org/officeDocument/2006/relationships/image" Target="../media/image989.png"/><Relationship Id="rId4" Type="http://schemas.openxmlformats.org/officeDocument/2006/relationships/image" Target="../media/image988.png"/></Relationships>
</file>

<file path=ppt/slides/_rels/slide128.xml.rels><?xml version="1.0" encoding="UTF-8" standalone="yes"?>
<Relationships xmlns="http://schemas.openxmlformats.org/package/2006/relationships"><Relationship Id="rId3" Type="http://schemas.openxmlformats.org/officeDocument/2006/relationships/image" Target="../media/image992.svg"/><Relationship Id="rId2" Type="http://schemas.openxmlformats.org/officeDocument/2006/relationships/image" Target="../media/image991.png"/><Relationship Id="rId1" Type="http://schemas.openxmlformats.org/officeDocument/2006/relationships/slideLayout" Target="../slideLayouts/slideLayout32.xml"/></Relationships>
</file>

<file path=ppt/slides/_rels/slide129.xml.rels><?xml version="1.0" encoding="UTF-8" standalone="yes"?>
<Relationships xmlns="http://schemas.openxmlformats.org/package/2006/relationships"><Relationship Id="rId8" Type="http://schemas.openxmlformats.org/officeDocument/2006/relationships/image" Target="../media/image999.png"/><Relationship Id="rId13" Type="http://schemas.openxmlformats.org/officeDocument/2006/relationships/image" Target="../media/image1004.svg"/><Relationship Id="rId18" Type="http://schemas.openxmlformats.org/officeDocument/2006/relationships/image" Target="../media/image1009.png"/><Relationship Id="rId3" Type="http://schemas.openxmlformats.org/officeDocument/2006/relationships/image" Target="../media/image994.png"/><Relationship Id="rId21" Type="http://schemas.openxmlformats.org/officeDocument/2006/relationships/image" Target="../media/image1012.svg"/><Relationship Id="rId7" Type="http://schemas.openxmlformats.org/officeDocument/2006/relationships/image" Target="../media/image998.png"/><Relationship Id="rId12" Type="http://schemas.openxmlformats.org/officeDocument/2006/relationships/image" Target="../media/image1003.png"/><Relationship Id="rId17" Type="http://schemas.openxmlformats.org/officeDocument/2006/relationships/image" Target="../media/image1008.svg"/><Relationship Id="rId25" Type="http://schemas.openxmlformats.org/officeDocument/2006/relationships/image" Target="../media/image1016.svg"/><Relationship Id="rId2" Type="http://schemas.openxmlformats.org/officeDocument/2006/relationships/image" Target="../media/image993.png"/><Relationship Id="rId16" Type="http://schemas.openxmlformats.org/officeDocument/2006/relationships/image" Target="../media/image1007.png"/><Relationship Id="rId20" Type="http://schemas.openxmlformats.org/officeDocument/2006/relationships/image" Target="../media/image1011.png"/><Relationship Id="rId1" Type="http://schemas.openxmlformats.org/officeDocument/2006/relationships/slideLayout" Target="../slideLayouts/slideLayout33.xml"/><Relationship Id="rId6" Type="http://schemas.openxmlformats.org/officeDocument/2006/relationships/image" Target="../media/image997.png"/><Relationship Id="rId11" Type="http://schemas.openxmlformats.org/officeDocument/2006/relationships/image" Target="../media/image1002.svg"/><Relationship Id="rId24" Type="http://schemas.openxmlformats.org/officeDocument/2006/relationships/image" Target="../media/image1015.png"/><Relationship Id="rId5" Type="http://schemas.openxmlformats.org/officeDocument/2006/relationships/image" Target="../media/image996.png"/><Relationship Id="rId15" Type="http://schemas.openxmlformats.org/officeDocument/2006/relationships/image" Target="../media/image1006.svg"/><Relationship Id="rId23" Type="http://schemas.openxmlformats.org/officeDocument/2006/relationships/image" Target="../media/image1014.svg"/><Relationship Id="rId10" Type="http://schemas.openxmlformats.org/officeDocument/2006/relationships/image" Target="../media/image1001.png"/><Relationship Id="rId19" Type="http://schemas.openxmlformats.org/officeDocument/2006/relationships/image" Target="../media/image1010.svg"/><Relationship Id="rId4" Type="http://schemas.openxmlformats.org/officeDocument/2006/relationships/image" Target="../media/image995.png"/><Relationship Id="rId9" Type="http://schemas.openxmlformats.org/officeDocument/2006/relationships/image" Target="../media/image1000.png"/><Relationship Id="rId14" Type="http://schemas.openxmlformats.org/officeDocument/2006/relationships/image" Target="../media/image1005.png"/><Relationship Id="rId22" Type="http://schemas.openxmlformats.org/officeDocument/2006/relationships/image" Target="../media/image10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0.xml.rels><?xml version="1.0" encoding="UTF-8" standalone="yes"?>
<Relationships xmlns="http://schemas.openxmlformats.org/package/2006/relationships"><Relationship Id="rId8" Type="http://schemas.openxmlformats.org/officeDocument/2006/relationships/image" Target="../media/image1023.png"/><Relationship Id="rId13" Type="http://schemas.openxmlformats.org/officeDocument/2006/relationships/image" Target="../media/image1028.svg"/><Relationship Id="rId3" Type="http://schemas.openxmlformats.org/officeDocument/2006/relationships/image" Target="../media/image1018.png"/><Relationship Id="rId7" Type="http://schemas.openxmlformats.org/officeDocument/2006/relationships/image" Target="../media/image1022.svg"/><Relationship Id="rId12" Type="http://schemas.openxmlformats.org/officeDocument/2006/relationships/image" Target="../media/image1027.png"/><Relationship Id="rId17" Type="http://schemas.openxmlformats.org/officeDocument/2006/relationships/image" Target="../media/image1032.svg"/><Relationship Id="rId2" Type="http://schemas.openxmlformats.org/officeDocument/2006/relationships/image" Target="../media/image1017.png"/><Relationship Id="rId16" Type="http://schemas.openxmlformats.org/officeDocument/2006/relationships/image" Target="../media/image1031.png"/><Relationship Id="rId1" Type="http://schemas.openxmlformats.org/officeDocument/2006/relationships/slideLayout" Target="../slideLayouts/slideLayout33.xml"/><Relationship Id="rId6" Type="http://schemas.openxmlformats.org/officeDocument/2006/relationships/image" Target="../media/image1021.png"/><Relationship Id="rId11" Type="http://schemas.openxmlformats.org/officeDocument/2006/relationships/image" Target="../media/image1026.svg"/><Relationship Id="rId5" Type="http://schemas.openxmlformats.org/officeDocument/2006/relationships/image" Target="../media/image1020.svg"/><Relationship Id="rId15" Type="http://schemas.openxmlformats.org/officeDocument/2006/relationships/image" Target="../media/image1030.svg"/><Relationship Id="rId10" Type="http://schemas.openxmlformats.org/officeDocument/2006/relationships/image" Target="../media/image1025.png"/><Relationship Id="rId4" Type="http://schemas.openxmlformats.org/officeDocument/2006/relationships/image" Target="../media/image1019.png"/><Relationship Id="rId9" Type="http://schemas.openxmlformats.org/officeDocument/2006/relationships/image" Target="../media/image1024.svg"/><Relationship Id="rId14" Type="http://schemas.openxmlformats.org/officeDocument/2006/relationships/image" Target="../media/image1029.png"/></Relationships>
</file>

<file path=ppt/slides/_rels/slide131.xml.rels><?xml version="1.0" encoding="UTF-8" standalone="yes"?>
<Relationships xmlns="http://schemas.openxmlformats.org/package/2006/relationships"><Relationship Id="rId3" Type="http://schemas.openxmlformats.org/officeDocument/2006/relationships/image" Target="../media/image1034.svg"/><Relationship Id="rId2" Type="http://schemas.openxmlformats.org/officeDocument/2006/relationships/image" Target="../media/image1033.png"/><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8" Type="http://schemas.openxmlformats.org/officeDocument/2006/relationships/image" Target="../media/image1041.svg"/><Relationship Id="rId13" Type="http://schemas.openxmlformats.org/officeDocument/2006/relationships/image" Target="../media/image1046.svg"/><Relationship Id="rId18" Type="http://schemas.openxmlformats.org/officeDocument/2006/relationships/image" Target="../media/image1051.png"/><Relationship Id="rId26" Type="http://schemas.openxmlformats.org/officeDocument/2006/relationships/image" Target="../media/image1059.png"/><Relationship Id="rId3" Type="http://schemas.openxmlformats.org/officeDocument/2006/relationships/image" Target="../media/image1036.png"/><Relationship Id="rId21" Type="http://schemas.openxmlformats.org/officeDocument/2006/relationships/image" Target="../media/image1054.svg"/><Relationship Id="rId7" Type="http://schemas.openxmlformats.org/officeDocument/2006/relationships/image" Target="../media/image1040.png"/><Relationship Id="rId12" Type="http://schemas.openxmlformats.org/officeDocument/2006/relationships/image" Target="../media/image1045.png"/><Relationship Id="rId17" Type="http://schemas.openxmlformats.org/officeDocument/2006/relationships/image" Target="../media/image1050.svg"/><Relationship Id="rId25" Type="http://schemas.openxmlformats.org/officeDocument/2006/relationships/image" Target="../media/image1058.svg"/><Relationship Id="rId2" Type="http://schemas.openxmlformats.org/officeDocument/2006/relationships/image" Target="../media/image1035.png"/><Relationship Id="rId16" Type="http://schemas.openxmlformats.org/officeDocument/2006/relationships/image" Target="../media/image1049.png"/><Relationship Id="rId20" Type="http://schemas.openxmlformats.org/officeDocument/2006/relationships/image" Target="../media/image1053.png"/><Relationship Id="rId1" Type="http://schemas.openxmlformats.org/officeDocument/2006/relationships/slideLayout" Target="../slideLayouts/slideLayout12.xml"/><Relationship Id="rId6" Type="http://schemas.openxmlformats.org/officeDocument/2006/relationships/image" Target="../media/image1039.png"/><Relationship Id="rId11" Type="http://schemas.openxmlformats.org/officeDocument/2006/relationships/image" Target="../media/image1044.svg"/><Relationship Id="rId24" Type="http://schemas.openxmlformats.org/officeDocument/2006/relationships/image" Target="../media/image1057.png"/><Relationship Id="rId5" Type="http://schemas.openxmlformats.org/officeDocument/2006/relationships/image" Target="../media/image1038.png"/><Relationship Id="rId15" Type="http://schemas.openxmlformats.org/officeDocument/2006/relationships/image" Target="../media/image1048.svg"/><Relationship Id="rId23" Type="http://schemas.openxmlformats.org/officeDocument/2006/relationships/image" Target="../media/image1056.svg"/><Relationship Id="rId10" Type="http://schemas.openxmlformats.org/officeDocument/2006/relationships/image" Target="../media/image1043.png"/><Relationship Id="rId19" Type="http://schemas.openxmlformats.org/officeDocument/2006/relationships/image" Target="../media/image1052.svg"/><Relationship Id="rId4" Type="http://schemas.openxmlformats.org/officeDocument/2006/relationships/image" Target="../media/image1037.png"/><Relationship Id="rId9" Type="http://schemas.openxmlformats.org/officeDocument/2006/relationships/image" Target="../media/image1042.png"/><Relationship Id="rId14" Type="http://schemas.openxmlformats.org/officeDocument/2006/relationships/image" Target="../media/image1047.png"/><Relationship Id="rId22" Type="http://schemas.openxmlformats.org/officeDocument/2006/relationships/image" Target="../media/image1055.png"/><Relationship Id="rId27" Type="http://schemas.openxmlformats.org/officeDocument/2006/relationships/image" Target="../media/image1060.svg"/></Relationships>
</file>

<file path=ppt/slides/_rels/slide133.xml.rels><?xml version="1.0" encoding="UTF-8" standalone="yes"?>
<Relationships xmlns="http://schemas.openxmlformats.org/package/2006/relationships"><Relationship Id="rId8" Type="http://schemas.openxmlformats.org/officeDocument/2006/relationships/image" Target="../media/image1066.png"/><Relationship Id="rId13" Type="http://schemas.openxmlformats.org/officeDocument/2006/relationships/image" Target="../media/image1070.png"/><Relationship Id="rId18" Type="http://schemas.openxmlformats.org/officeDocument/2006/relationships/image" Target="../media/image1075.png"/><Relationship Id="rId3" Type="http://schemas.openxmlformats.org/officeDocument/2006/relationships/image" Target="../media/image1062.png"/><Relationship Id="rId21" Type="http://schemas.openxmlformats.org/officeDocument/2006/relationships/image" Target="../media/image1078.svg"/><Relationship Id="rId7" Type="http://schemas.openxmlformats.org/officeDocument/2006/relationships/image" Target="../media/image1065.png"/><Relationship Id="rId12" Type="http://schemas.openxmlformats.org/officeDocument/2006/relationships/image" Target="../media/image1069.png"/><Relationship Id="rId17" Type="http://schemas.openxmlformats.org/officeDocument/2006/relationships/image" Target="../media/image1074.svg"/><Relationship Id="rId2" Type="http://schemas.openxmlformats.org/officeDocument/2006/relationships/image" Target="../media/image1061.png"/><Relationship Id="rId16" Type="http://schemas.openxmlformats.org/officeDocument/2006/relationships/image" Target="../media/image1073.png"/><Relationship Id="rId20" Type="http://schemas.openxmlformats.org/officeDocument/2006/relationships/image" Target="../media/image1077.png"/><Relationship Id="rId1" Type="http://schemas.openxmlformats.org/officeDocument/2006/relationships/slideLayout" Target="../slideLayouts/slideLayout12.xml"/><Relationship Id="rId6" Type="http://schemas.openxmlformats.org/officeDocument/2006/relationships/image" Target="../media/image1064.png"/><Relationship Id="rId11" Type="http://schemas.openxmlformats.org/officeDocument/2006/relationships/image" Target="../media/image1068.png"/><Relationship Id="rId5" Type="http://schemas.openxmlformats.org/officeDocument/2006/relationships/image" Target="../media/image1063.png"/><Relationship Id="rId15" Type="http://schemas.openxmlformats.org/officeDocument/2006/relationships/image" Target="../media/image1072.png"/><Relationship Id="rId23" Type="http://schemas.openxmlformats.org/officeDocument/2006/relationships/image" Target="../media/image1080.svg"/><Relationship Id="rId10" Type="http://schemas.openxmlformats.org/officeDocument/2006/relationships/image" Target="../media/image16.png"/><Relationship Id="rId19" Type="http://schemas.openxmlformats.org/officeDocument/2006/relationships/image" Target="../media/image1076.svg"/><Relationship Id="rId4" Type="http://schemas.openxmlformats.org/officeDocument/2006/relationships/image" Target="../media/image28.png"/><Relationship Id="rId9" Type="http://schemas.openxmlformats.org/officeDocument/2006/relationships/image" Target="../media/image1067.png"/><Relationship Id="rId14" Type="http://schemas.openxmlformats.org/officeDocument/2006/relationships/image" Target="../media/image1071.png"/><Relationship Id="rId22" Type="http://schemas.openxmlformats.org/officeDocument/2006/relationships/image" Target="../media/image1079.png"/></Relationships>
</file>

<file path=ppt/slides/_rels/slide134.xml.rels><?xml version="1.0" encoding="UTF-8" standalone="yes"?>
<Relationships xmlns="http://schemas.openxmlformats.org/package/2006/relationships"><Relationship Id="rId8" Type="http://schemas.openxmlformats.org/officeDocument/2006/relationships/image" Target="../media/image1087.png"/><Relationship Id="rId13" Type="http://schemas.openxmlformats.org/officeDocument/2006/relationships/image" Target="../media/image1092.png"/><Relationship Id="rId3" Type="http://schemas.openxmlformats.org/officeDocument/2006/relationships/image" Target="../media/image1082.png"/><Relationship Id="rId7" Type="http://schemas.openxmlformats.org/officeDocument/2006/relationships/image" Target="../media/image1086.png"/><Relationship Id="rId12" Type="http://schemas.openxmlformats.org/officeDocument/2006/relationships/image" Target="../media/image1091.png"/><Relationship Id="rId2" Type="http://schemas.openxmlformats.org/officeDocument/2006/relationships/image" Target="../media/image1081.png"/><Relationship Id="rId1" Type="http://schemas.openxmlformats.org/officeDocument/2006/relationships/slideLayout" Target="../slideLayouts/slideLayout12.xml"/><Relationship Id="rId6" Type="http://schemas.openxmlformats.org/officeDocument/2006/relationships/image" Target="../media/image1085.png"/><Relationship Id="rId11" Type="http://schemas.openxmlformats.org/officeDocument/2006/relationships/image" Target="../media/image1090.png"/><Relationship Id="rId5" Type="http://schemas.openxmlformats.org/officeDocument/2006/relationships/image" Target="../media/image1084.png"/><Relationship Id="rId10" Type="http://schemas.openxmlformats.org/officeDocument/2006/relationships/image" Target="../media/image1089.png"/><Relationship Id="rId4" Type="http://schemas.openxmlformats.org/officeDocument/2006/relationships/image" Target="../media/image1083.png"/><Relationship Id="rId9" Type="http://schemas.openxmlformats.org/officeDocument/2006/relationships/image" Target="../media/image1088.png"/><Relationship Id="rId14" Type="http://schemas.openxmlformats.org/officeDocument/2006/relationships/image" Target="../media/image1093.png"/></Relationships>
</file>

<file path=ppt/slides/_rels/slide135.xml.rels><?xml version="1.0" encoding="UTF-8" standalone="yes"?>
<Relationships xmlns="http://schemas.openxmlformats.org/package/2006/relationships"><Relationship Id="rId8" Type="http://schemas.openxmlformats.org/officeDocument/2006/relationships/image" Target="../media/image1100.png"/><Relationship Id="rId3" Type="http://schemas.openxmlformats.org/officeDocument/2006/relationships/image" Target="../media/image1095.png"/><Relationship Id="rId7" Type="http://schemas.openxmlformats.org/officeDocument/2006/relationships/image" Target="../media/image1099.png"/><Relationship Id="rId2" Type="http://schemas.openxmlformats.org/officeDocument/2006/relationships/image" Target="../media/image1094.png"/><Relationship Id="rId1" Type="http://schemas.openxmlformats.org/officeDocument/2006/relationships/slideLayout" Target="../slideLayouts/slideLayout12.xml"/><Relationship Id="rId6" Type="http://schemas.openxmlformats.org/officeDocument/2006/relationships/image" Target="../media/image1098.png"/><Relationship Id="rId5" Type="http://schemas.openxmlformats.org/officeDocument/2006/relationships/image" Target="../media/image1097.png"/><Relationship Id="rId10" Type="http://schemas.openxmlformats.org/officeDocument/2006/relationships/image" Target="../media/image1102.png"/><Relationship Id="rId4" Type="http://schemas.openxmlformats.org/officeDocument/2006/relationships/image" Target="../media/image1096.png"/><Relationship Id="rId9" Type="http://schemas.openxmlformats.org/officeDocument/2006/relationships/image" Target="../media/image1101.svg"/></Relationships>
</file>

<file path=ppt/slides/_rels/slide136.xml.rels><?xml version="1.0" encoding="UTF-8" standalone="yes"?>
<Relationships xmlns="http://schemas.openxmlformats.org/package/2006/relationships"><Relationship Id="rId8" Type="http://schemas.openxmlformats.org/officeDocument/2006/relationships/image" Target="../media/image1109.png"/><Relationship Id="rId13" Type="http://schemas.openxmlformats.org/officeDocument/2006/relationships/image" Target="../media/image1114.svg"/><Relationship Id="rId3" Type="http://schemas.openxmlformats.org/officeDocument/2006/relationships/image" Target="../media/image1104.svg"/><Relationship Id="rId7" Type="http://schemas.openxmlformats.org/officeDocument/2006/relationships/image" Target="../media/image1108.svg"/><Relationship Id="rId12" Type="http://schemas.openxmlformats.org/officeDocument/2006/relationships/image" Target="../media/image1113.png"/><Relationship Id="rId2" Type="http://schemas.openxmlformats.org/officeDocument/2006/relationships/image" Target="../media/image1103.png"/><Relationship Id="rId1" Type="http://schemas.openxmlformats.org/officeDocument/2006/relationships/slideLayout" Target="../slideLayouts/slideLayout12.xml"/><Relationship Id="rId6" Type="http://schemas.openxmlformats.org/officeDocument/2006/relationships/image" Target="../media/image1107.png"/><Relationship Id="rId11" Type="http://schemas.openxmlformats.org/officeDocument/2006/relationships/image" Target="../media/image1112.svg"/><Relationship Id="rId5" Type="http://schemas.openxmlformats.org/officeDocument/2006/relationships/image" Target="../media/image1106.svg"/><Relationship Id="rId15" Type="http://schemas.openxmlformats.org/officeDocument/2006/relationships/image" Target="../media/image1116.svg"/><Relationship Id="rId10" Type="http://schemas.openxmlformats.org/officeDocument/2006/relationships/image" Target="../media/image1111.png"/><Relationship Id="rId4" Type="http://schemas.openxmlformats.org/officeDocument/2006/relationships/image" Target="../media/image1105.png"/><Relationship Id="rId9" Type="http://schemas.openxmlformats.org/officeDocument/2006/relationships/image" Target="../media/image1110.svg"/><Relationship Id="rId14" Type="http://schemas.openxmlformats.org/officeDocument/2006/relationships/image" Target="../media/image1115.png"/></Relationships>
</file>

<file path=ppt/slides/_rels/slide137.xml.rels><?xml version="1.0" encoding="UTF-8" standalone="yes"?>
<Relationships xmlns="http://schemas.openxmlformats.org/package/2006/relationships"><Relationship Id="rId3" Type="http://schemas.openxmlformats.org/officeDocument/2006/relationships/image" Target="../media/image1118.svg"/><Relationship Id="rId2" Type="http://schemas.openxmlformats.org/officeDocument/2006/relationships/image" Target="../media/image1117.png"/><Relationship Id="rId1" Type="http://schemas.openxmlformats.org/officeDocument/2006/relationships/slideLayout" Target="../slideLayouts/slideLayout21.xml"/></Relationships>
</file>

<file path=ppt/slides/_rels/slide138.xml.rels><?xml version="1.0" encoding="UTF-8" standalone="yes"?>
<Relationships xmlns="http://schemas.openxmlformats.org/package/2006/relationships"><Relationship Id="rId8" Type="http://schemas.openxmlformats.org/officeDocument/2006/relationships/image" Target="../media/image1125.svg"/><Relationship Id="rId13" Type="http://schemas.openxmlformats.org/officeDocument/2006/relationships/image" Target="../media/image1130.png"/><Relationship Id="rId18" Type="http://schemas.openxmlformats.org/officeDocument/2006/relationships/image" Target="../media/image1135.svg"/><Relationship Id="rId26" Type="http://schemas.openxmlformats.org/officeDocument/2006/relationships/image" Target="../media/image1143.svg"/><Relationship Id="rId3" Type="http://schemas.openxmlformats.org/officeDocument/2006/relationships/image" Target="../media/image1120.png"/><Relationship Id="rId21" Type="http://schemas.openxmlformats.org/officeDocument/2006/relationships/image" Target="../media/image1138.png"/><Relationship Id="rId7" Type="http://schemas.openxmlformats.org/officeDocument/2006/relationships/image" Target="../media/image1124.png"/><Relationship Id="rId12" Type="http://schemas.openxmlformats.org/officeDocument/2006/relationships/image" Target="../media/image1129.svg"/><Relationship Id="rId17" Type="http://schemas.openxmlformats.org/officeDocument/2006/relationships/image" Target="../media/image1134.png"/><Relationship Id="rId25" Type="http://schemas.openxmlformats.org/officeDocument/2006/relationships/image" Target="../media/image1142.png"/><Relationship Id="rId2" Type="http://schemas.openxmlformats.org/officeDocument/2006/relationships/image" Target="../media/image1119.png"/><Relationship Id="rId16" Type="http://schemas.openxmlformats.org/officeDocument/2006/relationships/image" Target="../media/image1133.svg"/><Relationship Id="rId20" Type="http://schemas.openxmlformats.org/officeDocument/2006/relationships/image" Target="../media/image1137.svg"/><Relationship Id="rId1" Type="http://schemas.openxmlformats.org/officeDocument/2006/relationships/slideLayout" Target="../slideLayouts/slideLayout22.xml"/><Relationship Id="rId6" Type="http://schemas.openxmlformats.org/officeDocument/2006/relationships/image" Target="../media/image1123.svg"/><Relationship Id="rId11" Type="http://schemas.openxmlformats.org/officeDocument/2006/relationships/image" Target="../media/image1128.png"/><Relationship Id="rId24" Type="http://schemas.openxmlformats.org/officeDocument/2006/relationships/image" Target="../media/image1141.svg"/><Relationship Id="rId5" Type="http://schemas.openxmlformats.org/officeDocument/2006/relationships/image" Target="../media/image1122.png"/><Relationship Id="rId15" Type="http://schemas.openxmlformats.org/officeDocument/2006/relationships/image" Target="../media/image1132.png"/><Relationship Id="rId23" Type="http://schemas.openxmlformats.org/officeDocument/2006/relationships/image" Target="../media/image1140.png"/><Relationship Id="rId28" Type="http://schemas.openxmlformats.org/officeDocument/2006/relationships/image" Target="../media/image1145.svg"/><Relationship Id="rId10" Type="http://schemas.openxmlformats.org/officeDocument/2006/relationships/image" Target="../media/image1127.svg"/><Relationship Id="rId19" Type="http://schemas.openxmlformats.org/officeDocument/2006/relationships/image" Target="../media/image1136.png"/><Relationship Id="rId4" Type="http://schemas.openxmlformats.org/officeDocument/2006/relationships/image" Target="../media/image1121.svg"/><Relationship Id="rId9" Type="http://schemas.openxmlformats.org/officeDocument/2006/relationships/image" Target="../media/image1126.png"/><Relationship Id="rId14" Type="http://schemas.openxmlformats.org/officeDocument/2006/relationships/image" Target="../media/image1131.svg"/><Relationship Id="rId22" Type="http://schemas.openxmlformats.org/officeDocument/2006/relationships/image" Target="../media/image1139.svg"/><Relationship Id="rId27" Type="http://schemas.openxmlformats.org/officeDocument/2006/relationships/image" Target="../media/image1144.png"/></Relationships>
</file>

<file path=ppt/slides/_rels/slide139.xml.rels><?xml version="1.0" encoding="UTF-8" standalone="yes"?>
<Relationships xmlns="http://schemas.openxmlformats.org/package/2006/relationships"><Relationship Id="rId3" Type="http://schemas.openxmlformats.org/officeDocument/2006/relationships/image" Target="../media/image1147.svg"/><Relationship Id="rId2" Type="http://schemas.openxmlformats.org/officeDocument/2006/relationships/image" Target="../media/image1146.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149.png"/><Relationship Id="rId2" Type="http://schemas.openxmlformats.org/officeDocument/2006/relationships/image" Target="../media/image1148.png"/><Relationship Id="rId1" Type="http://schemas.openxmlformats.org/officeDocument/2006/relationships/slideLayout" Target="../slideLayouts/slideLayout28.xml"/><Relationship Id="rId6" Type="http://schemas.openxmlformats.org/officeDocument/2006/relationships/image" Target="../media/image1152.png"/><Relationship Id="rId5" Type="http://schemas.openxmlformats.org/officeDocument/2006/relationships/image" Target="../media/image1151.png"/><Relationship Id="rId4" Type="http://schemas.openxmlformats.org/officeDocument/2006/relationships/image" Target="../media/image115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54.svg"/><Relationship Id="rId2" Type="http://schemas.openxmlformats.org/officeDocument/2006/relationships/image" Target="../media/image1153.png"/><Relationship Id="rId1" Type="http://schemas.openxmlformats.org/officeDocument/2006/relationships/slideLayout" Target="../slideLayouts/slideLayout29.xml"/></Relationships>
</file>

<file path=ppt/slides/_rels/slide142.xml.rels><?xml version="1.0" encoding="UTF-8" standalone="yes"?>
<Relationships xmlns="http://schemas.openxmlformats.org/package/2006/relationships"><Relationship Id="rId2" Type="http://schemas.openxmlformats.org/officeDocument/2006/relationships/image" Target="../media/image1155.png"/><Relationship Id="rId1" Type="http://schemas.openxmlformats.org/officeDocument/2006/relationships/slideLayout" Target="../slideLayouts/slideLayout30.xml"/></Relationships>
</file>

<file path=ppt/slides/_rels/slide143.xml.rels><?xml version="1.0" encoding="UTF-8" standalone="yes"?>
<Relationships xmlns="http://schemas.openxmlformats.org/package/2006/relationships"><Relationship Id="rId3" Type="http://schemas.openxmlformats.org/officeDocument/2006/relationships/image" Target="../media/image1157.svg"/><Relationship Id="rId2" Type="http://schemas.openxmlformats.org/officeDocument/2006/relationships/image" Target="../media/image1156.png"/><Relationship Id="rId1" Type="http://schemas.openxmlformats.org/officeDocument/2006/relationships/slideLayout" Target="../slideLayouts/slideLayout27.xml"/></Relationships>
</file>

<file path=ppt/slides/_rels/slide144.xml.rels><?xml version="1.0" encoding="UTF-8" standalone="yes"?>
<Relationships xmlns="http://schemas.openxmlformats.org/package/2006/relationships"><Relationship Id="rId3" Type="http://schemas.openxmlformats.org/officeDocument/2006/relationships/image" Target="../media/image1159.png"/><Relationship Id="rId2" Type="http://schemas.openxmlformats.org/officeDocument/2006/relationships/image" Target="../media/image1158.png"/><Relationship Id="rId1" Type="http://schemas.openxmlformats.org/officeDocument/2006/relationships/slideLayout" Target="../slideLayouts/slideLayout28.xml"/><Relationship Id="rId6" Type="http://schemas.openxmlformats.org/officeDocument/2006/relationships/image" Target="../media/image1162.png"/><Relationship Id="rId5" Type="http://schemas.openxmlformats.org/officeDocument/2006/relationships/image" Target="../media/image1161.png"/><Relationship Id="rId4" Type="http://schemas.openxmlformats.org/officeDocument/2006/relationships/image" Target="../media/image1160.png"/></Relationships>
</file>

<file path=ppt/slides/_rels/slide145.xml.rels><?xml version="1.0" encoding="UTF-8" standalone="yes"?>
<Relationships xmlns="http://schemas.openxmlformats.org/package/2006/relationships"><Relationship Id="rId3" Type="http://schemas.openxmlformats.org/officeDocument/2006/relationships/image" Target="../media/image1164.png"/><Relationship Id="rId2" Type="http://schemas.openxmlformats.org/officeDocument/2006/relationships/image" Target="../media/image1163.png"/><Relationship Id="rId1" Type="http://schemas.openxmlformats.org/officeDocument/2006/relationships/slideLayout" Target="../slideLayouts/slideLayout28.xml"/><Relationship Id="rId6" Type="http://schemas.openxmlformats.org/officeDocument/2006/relationships/image" Target="../media/image1167.png"/><Relationship Id="rId5" Type="http://schemas.openxmlformats.org/officeDocument/2006/relationships/image" Target="../media/image1166.png"/><Relationship Id="rId4" Type="http://schemas.openxmlformats.org/officeDocument/2006/relationships/image" Target="../media/image1165.png"/></Relationships>
</file>

<file path=ppt/slides/_rels/slide14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178.png"/><Relationship Id="rId18" Type="http://schemas.openxmlformats.org/officeDocument/2006/relationships/image" Target="../media/image1183.png"/><Relationship Id="rId3" Type="http://schemas.openxmlformats.org/officeDocument/2006/relationships/image" Target="../media/image1169.png"/><Relationship Id="rId21" Type="http://schemas.openxmlformats.org/officeDocument/2006/relationships/image" Target="../media/image1186.svg"/><Relationship Id="rId7" Type="http://schemas.openxmlformats.org/officeDocument/2006/relationships/image" Target="../media/image1173.png"/><Relationship Id="rId12" Type="http://schemas.openxmlformats.org/officeDocument/2006/relationships/image" Target="../media/image1177.png"/><Relationship Id="rId17" Type="http://schemas.openxmlformats.org/officeDocument/2006/relationships/image" Target="../media/image1182.png"/><Relationship Id="rId2" Type="http://schemas.openxmlformats.org/officeDocument/2006/relationships/image" Target="../media/image1168.png"/><Relationship Id="rId16" Type="http://schemas.openxmlformats.org/officeDocument/2006/relationships/image" Target="../media/image1181.png"/><Relationship Id="rId20" Type="http://schemas.openxmlformats.org/officeDocument/2006/relationships/image" Target="../media/image1185.png"/><Relationship Id="rId1" Type="http://schemas.openxmlformats.org/officeDocument/2006/relationships/slideLayout" Target="../slideLayouts/slideLayout28.xml"/><Relationship Id="rId6" Type="http://schemas.openxmlformats.org/officeDocument/2006/relationships/image" Target="../media/image1172.png"/><Relationship Id="rId11" Type="http://schemas.openxmlformats.org/officeDocument/2006/relationships/image" Target="../media/image1176.png"/><Relationship Id="rId5" Type="http://schemas.openxmlformats.org/officeDocument/2006/relationships/image" Target="../media/image1171.png"/><Relationship Id="rId15" Type="http://schemas.openxmlformats.org/officeDocument/2006/relationships/image" Target="../media/image1180.png"/><Relationship Id="rId10" Type="http://schemas.openxmlformats.org/officeDocument/2006/relationships/image" Target="../media/image1175.png"/><Relationship Id="rId19" Type="http://schemas.openxmlformats.org/officeDocument/2006/relationships/image" Target="../media/image1184.svg"/><Relationship Id="rId4" Type="http://schemas.openxmlformats.org/officeDocument/2006/relationships/image" Target="../media/image1170.png"/><Relationship Id="rId9" Type="http://schemas.openxmlformats.org/officeDocument/2006/relationships/image" Target="../media/image1174.png"/><Relationship Id="rId14" Type="http://schemas.openxmlformats.org/officeDocument/2006/relationships/image" Target="../media/image1179.png"/></Relationships>
</file>

<file path=ppt/slides/_rels/slide147.xml.rels><?xml version="1.0" encoding="UTF-8" standalone="yes"?>
<Relationships xmlns="http://schemas.openxmlformats.org/package/2006/relationships"><Relationship Id="rId8" Type="http://schemas.openxmlformats.org/officeDocument/2006/relationships/image" Target="../media/image1193.png"/><Relationship Id="rId3" Type="http://schemas.openxmlformats.org/officeDocument/2006/relationships/image" Target="../media/image1188.png"/><Relationship Id="rId7" Type="http://schemas.openxmlformats.org/officeDocument/2006/relationships/image" Target="../media/image1192.png"/><Relationship Id="rId2" Type="http://schemas.openxmlformats.org/officeDocument/2006/relationships/image" Target="../media/image1187.png"/><Relationship Id="rId1" Type="http://schemas.openxmlformats.org/officeDocument/2006/relationships/slideLayout" Target="../slideLayouts/slideLayout28.xml"/><Relationship Id="rId6" Type="http://schemas.openxmlformats.org/officeDocument/2006/relationships/image" Target="../media/image1191.png"/><Relationship Id="rId5" Type="http://schemas.openxmlformats.org/officeDocument/2006/relationships/image" Target="../media/image1190.png"/><Relationship Id="rId4" Type="http://schemas.openxmlformats.org/officeDocument/2006/relationships/image" Target="../media/image1189.png"/><Relationship Id="rId9" Type="http://schemas.openxmlformats.org/officeDocument/2006/relationships/image" Target="../media/image1194.svg"/></Relationships>
</file>

<file path=ppt/slides/_rels/slide148.xml.rels><?xml version="1.0" encoding="UTF-8" standalone="yes"?>
<Relationships xmlns="http://schemas.openxmlformats.org/package/2006/relationships"><Relationship Id="rId8" Type="http://schemas.openxmlformats.org/officeDocument/2006/relationships/image" Target="../media/image1201.png"/><Relationship Id="rId13" Type="http://schemas.openxmlformats.org/officeDocument/2006/relationships/image" Target="../media/image1206.svg"/><Relationship Id="rId18" Type="http://schemas.openxmlformats.org/officeDocument/2006/relationships/image" Target="../media/image1211.png"/><Relationship Id="rId3" Type="http://schemas.openxmlformats.org/officeDocument/2006/relationships/image" Target="../media/image1196.png"/><Relationship Id="rId7" Type="http://schemas.openxmlformats.org/officeDocument/2006/relationships/image" Target="../media/image1200.svg"/><Relationship Id="rId12" Type="http://schemas.openxmlformats.org/officeDocument/2006/relationships/image" Target="../media/image1205.png"/><Relationship Id="rId17" Type="http://schemas.openxmlformats.org/officeDocument/2006/relationships/image" Target="../media/image1210.svg"/><Relationship Id="rId2" Type="http://schemas.openxmlformats.org/officeDocument/2006/relationships/image" Target="../media/image1195.png"/><Relationship Id="rId16" Type="http://schemas.openxmlformats.org/officeDocument/2006/relationships/image" Target="../media/image1209.png"/><Relationship Id="rId1" Type="http://schemas.openxmlformats.org/officeDocument/2006/relationships/slideLayout" Target="../slideLayouts/slideLayout28.xml"/><Relationship Id="rId6" Type="http://schemas.openxmlformats.org/officeDocument/2006/relationships/image" Target="../media/image1199.png"/><Relationship Id="rId11" Type="http://schemas.openxmlformats.org/officeDocument/2006/relationships/image" Target="../media/image1204.svg"/><Relationship Id="rId5" Type="http://schemas.openxmlformats.org/officeDocument/2006/relationships/image" Target="../media/image1198.png"/><Relationship Id="rId15" Type="http://schemas.openxmlformats.org/officeDocument/2006/relationships/image" Target="../media/image1208.svg"/><Relationship Id="rId10" Type="http://schemas.openxmlformats.org/officeDocument/2006/relationships/image" Target="../media/image1203.png"/><Relationship Id="rId19" Type="http://schemas.openxmlformats.org/officeDocument/2006/relationships/image" Target="../media/image1212.svg"/><Relationship Id="rId4" Type="http://schemas.openxmlformats.org/officeDocument/2006/relationships/image" Target="../media/image1197.png"/><Relationship Id="rId9" Type="http://schemas.openxmlformats.org/officeDocument/2006/relationships/image" Target="../media/image1202.svg"/><Relationship Id="rId14" Type="http://schemas.openxmlformats.org/officeDocument/2006/relationships/image" Target="../media/image1207.png"/></Relationships>
</file>

<file path=ppt/slides/_rels/slide149.xml.rels><?xml version="1.0" encoding="UTF-8" standalone="yes"?>
<Relationships xmlns="http://schemas.openxmlformats.org/package/2006/relationships"><Relationship Id="rId8" Type="http://schemas.openxmlformats.org/officeDocument/2006/relationships/image" Target="../media/image1218.svg"/><Relationship Id="rId3" Type="http://schemas.openxmlformats.org/officeDocument/2006/relationships/image" Target="../media/image1213.png"/><Relationship Id="rId7" Type="http://schemas.openxmlformats.org/officeDocument/2006/relationships/image" Target="../media/image1217.png"/><Relationship Id="rId12" Type="http://schemas.openxmlformats.org/officeDocument/2006/relationships/image" Target="../media/image1222.svg"/><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image" Target="../media/image1216.svg"/><Relationship Id="rId11" Type="http://schemas.openxmlformats.org/officeDocument/2006/relationships/image" Target="../media/image1221.png"/><Relationship Id="rId5" Type="http://schemas.openxmlformats.org/officeDocument/2006/relationships/image" Target="../media/image1215.png"/><Relationship Id="rId10" Type="http://schemas.openxmlformats.org/officeDocument/2006/relationships/image" Target="../media/image1220.svg"/><Relationship Id="rId4" Type="http://schemas.openxmlformats.org/officeDocument/2006/relationships/image" Target="../media/image1214.svg"/><Relationship Id="rId9" Type="http://schemas.openxmlformats.org/officeDocument/2006/relationships/image" Target="../media/image1219.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23.png"/><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1226.svg"/><Relationship Id="rId5" Type="http://schemas.openxmlformats.org/officeDocument/2006/relationships/image" Target="../media/image1225.png"/><Relationship Id="rId4" Type="http://schemas.openxmlformats.org/officeDocument/2006/relationships/image" Target="../media/image1224.svg"/></Relationships>
</file>

<file path=ppt/slides/_rels/slide151.xml.rels><?xml version="1.0" encoding="UTF-8" standalone="yes"?>
<Relationships xmlns="http://schemas.openxmlformats.org/package/2006/relationships"><Relationship Id="rId3" Type="http://schemas.openxmlformats.org/officeDocument/2006/relationships/image" Target="../media/image1228.svg"/><Relationship Id="rId2" Type="http://schemas.openxmlformats.org/officeDocument/2006/relationships/image" Target="../media/image1227.png"/><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3" Type="http://schemas.openxmlformats.org/officeDocument/2006/relationships/image" Target="../media/image1230.svg"/><Relationship Id="rId2" Type="http://schemas.openxmlformats.org/officeDocument/2006/relationships/image" Target="../media/image1229.png"/><Relationship Id="rId1" Type="http://schemas.openxmlformats.org/officeDocument/2006/relationships/slideLayout" Target="../slideLayouts/slideLayout16.xml"/></Relationships>
</file>

<file path=ppt/slides/_rels/slide154.xml.rels><?xml version="1.0" encoding="UTF-8" standalone="yes"?>
<Relationships xmlns="http://schemas.openxmlformats.org/package/2006/relationships"><Relationship Id="rId8" Type="http://schemas.openxmlformats.org/officeDocument/2006/relationships/image" Target="../media/image1237.png"/><Relationship Id="rId13" Type="http://schemas.openxmlformats.org/officeDocument/2006/relationships/image" Target="../media/image1242.svg"/><Relationship Id="rId18" Type="http://schemas.openxmlformats.org/officeDocument/2006/relationships/image" Target="../media/image1247.png"/><Relationship Id="rId3" Type="http://schemas.openxmlformats.org/officeDocument/2006/relationships/image" Target="../media/image1232.png"/><Relationship Id="rId21" Type="http://schemas.openxmlformats.org/officeDocument/2006/relationships/image" Target="../media/image1250.svg"/><Relationship Id="rId7" Type="http://schemas.openxmlformats.org/officeDocument/2006/relationships/image" Target="../media/image1236.png"/><Relationship Id="rId12" Type="http://schemas.openxmlformats.org/officeDocument/2006/relationships/image" Target="../media/image1241.png"/><Relationship Id="rId17" Type="http://schemas.openxmlformats.org/officeDocument/2006/relationships/image" Target="../media/image1246.svg"/><Relationship Id="rId2" Type="http://schemas.openxmlformats.org/officeDocument/2006/relationships/image" Target="../media/image1231.png"/><Relationship Id="rId16" Type="http://schemas.openxmlformats.org/officeDocument/2006/relationships/image" Target="../media/image1245.png"/><Relationship Id="rId20" Type="http://schemas.openxmlformats.org/officeDocument/2006/relationships/image" Target="../media/image1249.png"/><Relationship Id="rId1" Type="http://schemas.openxmlformats.org/officeDocument/2006/relationships/slideLayout" Target="../slideLayouts/slideLayout18.xml"/><Relationship Id="rId6" Type="http://schemas.openxmlformats.org/officeDocument/2006/relationships/image" Target="../media/image1235.png"/><Relationship Id="rId11" Type="http://schemas.openxmlformats.org/officeDocument/2006/relationships/image" Target="../media/image1240.png"/><Relationship Id="rId5" Type="http://schemas.openxmlformats.org/officeDocument/2006/relationships/image" Target="../media/image1234.png"/><Relationship Id="rId15" Type="http://schemas.openxmlformats.org/officeDocument/2006/relationships/image" Target="../media/image1244.svg"/><Relationship Id="rId10" Type="http://schemas.openxmlformats.org/officeDocument/2006/relationships/image" Target="../media/image1239.png"/><Relationship Id="rId19" Type="http://schemas.openxmlformats.org/officeDocument/2006/relationships/image" Target="../media/image1248.svg"/><Relationship Id="rId4" Type="http://schemas.openxmlformats.org/officeDocument/2006/relationships/image" Target="../media/image1233.png"/><Relationship Id="rId9" Type="http://schemas.openxmlformats.org/officeDocument/2006/relationships/image" Target="../media/image1238.png"/><Relationship Id="rId14" Type="http://schemas.openxmlformats.org/officeDocument/2006/relationships/image" Target="../media/image1243.png"/></Relationships>
</file>

<file path=ppt/slides/_rels/slide155.xml.rels><?xml version="1.0" encoding="UTF-8" standalone="yes"?>
<Relationships xmlns="http://schemas.openxmlformats.org/package/2006/relationships"><Relationship Id="rId8" Type="http://schemas.openxmlformats.org/officeDocument/2006/relationships/image" Target="../media/image1257.png"/><Relationship Id="rId13" Type="http://schemas.openxmlformats.org/officeDocument/2006/relationships/image" Target="../media/image1262.svg"/><Relationship Id="rId18" Type="http://schemas.openxmlformats.org/officeDocument/2006/relationships/image" Target="../media/image1267.svg"/><Relationship Id="rId3" Type="http://schemas.openxmlformats.org/officeDocument/2006/relationships/image" Target="../media/image1252.svg"/><Relationship Id="rId7" Type="http://schemas.openxmlformats.org/officeDocument/2006/relationships/image" Target="../media/image1256.svg"/><Relationship Id="rId12" Type="http://schemas.openxmlformats.org/officeDocument/2006/relationships/image" Target="../media/image1261.png"/><Relationship Id="rId17" Type="http://schemas.openxmlformats.org/officeDocument/2006/relationships/image" Target="../media/image1266.png"/><Relationship Id="rId2" Type="http://schemas.openxmlformats.org/officeDocument/2006/relationships/image" Target="../media/image1251.png"/><Relationship Id="rId16" Type="http://schemas.openxmlformats.org/officeDocument/2006/relationships/image" Target="../media/image1265.png"/><Relationship Id="rId1" Type="http://schemas.openxmlformats.org/officeDocument/2006/relationships/slideLayout" Target="../slideLayouts/slideLayout18.xml"/><Relationship Id="rId6" Type="http://schemas.openxmlformats.org/officeDocument/2006/relationships/image" Target="../media/image1255.png"/><Relationship Id="rId11" Type="http://schemas.openxmlformats.org/officeDocument/2006/relationships/image" Target="../media/image1260.svg"/><Relationship Id="rId5" Type="http://schemas.openxmlformats.org/officeDocument/2006/relationships/image" Target="../media/image1254.svg"/><Relationship Id="rId15" Type="http://schemas.openxmlformats.org/officeDocument/2006/relationships/image" Target="../media/image1264.svg"/><Relationship Id="rId10" Type="http://schemas.openxmlformats.org/officeDocument/2006/relationships/image" Target="../media/image1259.png"/><Relationship Id="rId19" Type="http://schemas.openxmlformats.org/officeDocument/2006/relationships/image" Target="../media/image1268.png"/><Relationship Id="rId4" Type="http://schemas.openxmlformats.org/officeDocument/2006/relationships/image" Target="../media/image1253.png"/><Relationship Id="rId9" Type="http://schemas.openxmlformats.org/officeDocument/2006/relationships/image" Target="../media/image1258.svg"/><Relationship Id="rId14" Type="http://schemas.openxmlformats.org/officeDocument/2006/relationships/image" Target="../media/image1263.png"/></Relationships>
</file>

<file path=ppt/slides/_rels/slide156.xml.rels><?xml version="1.0" encoding="UTF-8" standalone="yes"?>
<Relationships xmlns="http://schemas.openxmlformats.org/package/2006/relationships"><Relationship Id="rId8" Type="http://schemas.openxmlformats.org/officeDocument/2006/relationships/image" Target="../media/image1275.png"/><Relationship Id="rId3" Type="http://schemas.openxmlformats.org/officeDocument/2006/relationships/image" Target="../media/image1270.svg"/><Relationship Id="rId7" Type="http://schemas.openxmlformats.org/officeDocument/2006/relationships/image" Target="../media/image1274.png"/><Relationship Id="rId2" Type="http://schemas.openxmlformats.org/officeDocument/2006/relationships/image" Target="../media/image1269.png"/><Relationship Id="rId1" Type="http://schemas.openxmlformats.org/officeDocument/2006/relationships/slideLayout" Target="../slideLayouts/slideLayout18.xml"/><Relationship Id="rId6" Type="http://schemas.openxmlformats.org/officeDocument/2006/relationships/image" Target="../media/image1273.png"/><Relationship Id="rId5" Type="http://schemas.openxmlformats.org/officeDocument/2006/relationships/image" Target="../media/image1272.svg"/><Relationship Id="rId4" Type="http://schemas.openxmlformats.org/officeDocument/2006/relationships/image" Target="../media/image1271.png"/></Relationships>
</file>

<file path=ppt/slides/_rels/slide157.xml.rels><?xml version="1.0" encoding="UTF-8" standalone="yes"?>
<Relationships xmlns="http://schemas.openxmlformats.org/package/2006/relationships"><Relationship Id="rId3" Type="http://schemas.openxmlformats.org/officeDocument/2006/relationships/image" Target="../media/image1277.png"/><Relationship Id="rId2" Type="http://schemas.openxmlformats.org/officeDocument/2006/relationships/image" Target="../media/image1276.png"/><Relationship Id="rId1" Type="http://schemas.openxmlformats.org/officeDocument/2006/relationships/slideLayout" Target="../slideLayouts/slideLayout18.xml"/><Relationship Id="rId6" Type="http://schemas.openxmlformats.org/officeDocument/2006/relationships/image" Target="../media/image1280.png"/><Relationship Id="rId5" Type="http://schemas.openxmlformats.org/officeDocument/2006/relationships/image" Target="../media/image1279.png"/><Relationship Id="rId4" Type="http://schemas.openxmlformats.org/officeDocument/2006/relationships/image" Target="../media/image1278.png"/></Relationships>
</file>

<file path=ppt/slides/_rels/slide158.xml.rels><?xml version="1.0" encoding="UTF-8" standalone="yes"?>
<Relationships xmlns="http://schemas.openxmlformats.org/package/2006/relationships"><Relationship Id="rId13" Type="http://schemas.openxmlformats.org/officeDocument/2006/relationships/image" Target="../media/image1292.svg"/><Relationship Id="rId18" Type="http://schemas.openxmlformats.org/officeDocument/2006/relationships/image" Target="../media/image1297.png"/><Relationship Id="rId26" Type="http://schemas.openxmlformats.org/officeDocument/2006/relationships/image" Target="../media/image1305.png"/><Relationship Id="rId39" Type="http://schemas.openxmlformats.org/officeDocument/2006/relationships/image" Target="../media/image1318.svg"/><Relationship Id="rId21" Type="http://schemas.openxmlformats.org/officeDocument/2006/relationships/image" Target="../media/image1300.svg"/><Relationship Id="rId34" Type="http://schemas.openxmlformats.org/officeDocument/2006/relationships/image" Target="../media/image1313.png"/><Relationship Id="rId7" Type="http://schemas.openxmlformats.org/officeDocument/2006/relationships/image" Target="../media/image1286.svg"/><Relationship Id="rId2" Type="http://schemas.openxmlformats.org/officeDocument/2006/relationships/image" Target="../media/image1281.png"/><Relationship Id="rId16" Type="http://schemas.openxmlformats.org/officeDocument/2006/relationships/image" Target="../media/image1295.png"/><Relationship Id="rId20" Type="http://schemas.openxmlformats.org/officeDocument/2006/relationships/image" Target="../media/image1299.png"/><Relationship Id="rId29" Type="http://schemas.openxmlformats.org/officeDocument/2006/relationships/image" Target="../media/image1308.svg"/><Relationship Id="rId41" Type="http://schemas.openxmlformats.org/officeDocument/2006/relationships/image" Target="../media/image1320.svg"/><Relationship Id="rId1" Type="http://schemas.openxmlformats.org/officeDocument/2006/relationships/slideLayout" Target="../slideLayouts/slideLayout18.xml"/><Relationship Id="rId6" Type="http://schemas.openxmlformats.org/officeDocument/2006/relationships/image" Target="../media/image1285.png"/><Relationship Id="rId11" Type="http://schemas.openxmlformats.org/officeDocument/2006/relationships/image" Target="../media/image1290.svg"/><Relationship Id="rId24" Type="http://schemas.openxmlformats.org/officeDocument/2006/relationships/image" Target="../media/image1303.png"/><Relationship Id="rId32" Type="http://schemas.openxmlformats.org/officeDocument/2006/relationships/image" Target="../media/image1311.png"/><Relationship Id="rId37" Type="http://schemas.openxmlformats.org/officeDocument/2006/relationships/image" Target="../media/image1316.svg"/><Relationship Id="rId40" Type="http://schemas.openxmlformats.org/officeDocument/2006/relationships/image" Target="../media/image1319.png"/><Relationship Id="rId5" Type="http://schemas.openxmlformats.org/officeDocument/2006/relationships/image" Target="../media/image1284.svg"/><Relationship Id="rId15" Type="http://schemas.openxmlformats.org/officeDocument/2006/relationships/image" Target="../media/image1294.svg"/><Relationship Id="rId23" Type="http://schemas.openxmlformats.org/officeDocument/2006/relationships/image" Target="../media/image1302.svg"/><Relationship Id="rId28" Type="http://schemas.openxmlformats.org/officeDocument/2006/relationships/image" Target="../media/image1307.png"/><Relationship Id="rId36" Type="http://schemas.openxmlformats.org/officeDocument/2006/relationships/image" Target="../media/image1315.png"/><Relationship Id="rId10" Type="http://schemas.openxmlformats.org/officeDocument/2006/relationships/image" Target="../media/image1289.png"/><Relationship Id="rId19" Type="http://schemas.openxmlformats.org/officeDocument/2006/relationships/image" Target="../media/image1298.svg"/><Relationship Id="rId31" Type="http://schemas.openxmlformats.org/officeDocument/2006/relationships/image" Target="../media/image1310.svg"/><Relationship Id="rId4" Type="http://schemas.openxmlformats.org/officeDocument/2006/relationships/image" Target="../media/image1283.png"/><Relationship Id="rId9" Type="http://schemas.openxmlformats.org/officeDocument/2006/relationships/image" Target="../media/image1288.svg"/><Relationship Id="rId14" Type="http://schemas.openxmlformats.org/officeDocument/2006/relationships/image" Target="../media/image1293.png"/><Relationship Id="rId22" Type="http://schemas.openxmlformats.org/officeDocument/2006/relationships/image" Target="../media/image1301.png"/><Relationship Id="rId27" Type="http://schemas.openxmlformats.org/officeDocument/2006/relationships/image" Target="../media/image1306.svg"/><Relationship Id="rId30" Type="http://schemas.openxmlformats.org/officeDocument/2006/relationships/image" Target="../media/image1309.png"/><Relationship Id="rId35" Type="http://schemas.openxmlformats.org/officeDocument/2006/relationships/image" Target="../media/image1314.svg"/><Relationship Id="rId8" Type="http://schemas.openxmlformats.org/officeDocument/2006/relationships/image" Target="../media/image1287.png"/><Relationship Id="rId3" Type="http://schemas.openxmlformats.org/officeDocument/2006/relationships/image" Target="../media/image1282.svg"/><Relationship Id="rId12" Type="http://schemas.openxmlformats.org/officeDocument/2006/relationships/image" Target="../media/image1291.png"/><Relationship Id="rId17" Type="http://schemas.openxmlformats.org/officeDocument/2006/relationships/image" Target="../media/image1296.svg"/><Relationship Id="rId25" Type="http://schemas.openxmlformats.org/officeDocument/2006/relationships/image" Target="../media/image1304.svg"/><Relationship Id="rId33" Type="http://schemas.openxmlformats.org/officeDocument/2006/relationships/image" Target="../media/image1312.svg"/><Relationship Id="rId38" Type="http://schemas.openxmlformats.org/officeDocument/2006/relationships/image" Target="../media/image1317.png"/></Relationships>
</file>

<file path=ppt/slides/_rels/slide159.xml.rels><?xml version="1.0" encoding="UTF-8" standalone="yes"?>
<Relationships xmlns="http://schemas.openxmlformats.org/package/2006/relationships"><Relationship Id="rId13" Type="http://schemas.openxmlformats.org/officeDocument/2006/relationships/image" Target="../media/image1331.png"/><Relationship Id="rId18" Type="http://schemas.openxmlformats.org/officeDocument/2006/relationships/image" Target="../media/image1336.png"/><Relationship Id="rId26" Type="http://schemas.openxmlformats.org/officeDocument/2006/relationships/image" Target="../media/image1344.png"/><Relationship Id="rId3" Type="http://schemas.openxmlformats.org/officeDocument/2006/relationships/image" Target="../media/image1322.png"/><Relationship Id="rId21" Type="http://schemas.openxmlformats.org/officeDocument/2006/relationships/image" Target="../media/image1339.svg"/><Relationship Id="rId7" Type="http://schemas.openxmlformats.org/officeDocument/2006/relationships/image" Target="../media/image27.png"/><Relationship Id="rId12" Type="http://schemas.openxmlformats.org/officeDocument/2006/relationships/image" Target="../media/image1330.png"/><Relationship Id="rId17" Type="http://schemas.openxmlformats.org/officeDocument/2006/relationships/image" Target="../media/image1335.svg"/><Relationship Id="rId25" Type="http://schemas.openxmlformats.org/officeDocument/2006/relationships/image" Target="../media/image1343.svg"/><Relationship Id="rId33" Type="http://schemas.openxmlformats.org/officeDocument/2006/relationships/image" Target="../media/image1351.svg"/><Relationship Id="rId2" Type="http://schemas.openxmlformats.org/officeDocument/2006/relationships/image" Target="../media/image1321.png"/><Relationship Id="rId16" Type="http://schemas.openxmlformats.org/officeDocument/2006/relationships/image" Target="../media/image1334.png"/><Relationship Id="rId20" Type="http://schemas.openxmlformats.org/officeDocument/2006/relationships/image" Target="../media/image1338.png"/><Relationship Id="rId29" Type="http://schemas.openxmlformats.org/officeDocument/2006/relationships/image" Target="../media/image1347.svg"/><Relationship Id="rId1" Type="http://schemas.openxmlformats.org/officeDocument/2006/relationships/slideLayout" Target="../slideLayouts/slideLayout17.xml"/><Relationship Id="rId6" Type="http://schemas.openxmlformats.org/officeDocument/2006/relationships/image" Target="../media/image1325.png"/><Relationship Id="rId11" Type="http://schemas.openxmlformats.org/officeDocument/2006/relationships/image" Target="../media/image1329.png"/><Relationship Id="rId24" Type="http://schemas.openxmlformats.org/officeDocument/2006/relationships/image" Target="../media/image1342.png"/><Relationship Id="rId32" Type="http://schemas.openxmlformats.org/officeDocument/2006/relationships/image" Target="../media/image1350.png"/><Relationship Id="rId5" Type="http://schemas.openxmlformats.org/officeDocument/2006/relationships/image" Target="../media/image1324.png"/><Relationship Id="rId15" Type="http://schemas.openxmlformats.org/officeDocument/2006/relationships/image" Target="../media/image1333.png"/><Relationship Id="rId23" Type="http://schemas.openxmlformats.org/officeDocument/2006/relationships/image" Target="../media/image1341.svg"/><Relationship Id="rId28" Type="http://schemas.openxmlformats.org/officeDocument/2006/relationships/image" Target="../media/image1346.png"/><Relationship Id="rId10" Type="http://schemas.openxmlformats.org/officeDocument/2006/relationships/image" Target="../media/image1328.png"/><Relationship Id="rId19" Type="http://schemas.openxmlformats.org/officeDocument/2006/relationships/image" Target="../media/image1337.svg"/><Relationship Id="rId31" Type="http://schemas.openxmlformats.org/officeDocument/2006/relationships/image" Target="../media/image1349.svg"/><Relationship Id="rId4" Type="http://schemas.openxmlformats.org/officeDocument/2006/relationships/image" Target="../media/image1323.png"/><Relationship Id="rId9" Type="http://schemas.openxmlformats.org/officeDocument/2006/relationships/image" Target="../media/image1327.png"/><Relationship Id="rId14" Type="http://schemas.openxmlformats.org/officeDocument/2006/relationships/image" Target="../media/image1332.png"/><Relationship Id="rId22" Type="http://schemas.openxmlformats.org/officeDocument/2006/relationships/image" Target="../media/image1340.png"/><Relationship Id="rId27" Type="http://schemas.openxmlformats.org/officeDocument/2006/relationships/image" Target="../media/image1345.svg"/><Relationship Id="rId30" Type="http://schemas.openxmlformats.org/officeDocument/2006/relationships/image" Target="../media/image1348.png"/><Relationship Id="rId8" Type="http://schemas.openxmlformats.org/officeDocument/2006/relationships/image" Target="../media/image1326.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2.svg"/></Relationships>
</file>

<file path=ppt/slides/_rels/slide160.xml.rels><?xml version="1.0" encoding="UTF-8" standalone="yes"?>
<Relationships xmlns="http://schemas.openxmlformats.org/package/2006/relationships"><Relationship Id="rId8" Type="http://schemas.openxmlformats.org/officeDocument/2006/relationships/image" Target="../media/image1358.svg"/><Relationship Id="rId13" Type="http://schemas.openxmlformats.org/officeDocument/2006/relationships/image" Target="../media/image1363.png"/><Relationship Id="rId3" Type="http://schemas.openxmlformats.org/officeDocument/2006/relationships/image" Target="../media/image1353.svg"/><Relationship Id="rId7" Type="http://schemas.openxmlformats.org/officeDocument/2006/relationships/image" Target="../media/image1357.png"/><Relationship Id="rId12" Type="http://schemas.openxmlformats.org/officeDocument/2006/relationships/image" Target="../media/image1362.svg"/><Relationship Id="rId2" Type="http://schemas.openxmlformats.org/officeDocument/2006/relationships/image" Target="../media/image1352.png"/><Relationship Id="rId1" Type="http://schemas.openxmlformats.org/officeDocument/2006/relationships/slideLayout" Target="../slideLayouts/slideLayout18.xml"/><Relationship Id="rId6" Type="http://schemas.openxmlformats.org/officeDocument/2006/relationships/image" Target="../media/image1356.png"/><Relationship Id="rId11" Type="http://schemas.openxmlformats.org/officeDocument/2006/relationships/image" Target="../media/image1361.png"/><Relationship Id="rId5" Type="http://schemas.openxmlformats.org/officeDocument/2006/relationships/image" Target="../media/image1355.png"/><Relationship Id="rId10" Type="http://schemas.openxmlformats.org/officeDocument/2006/relationships/image" Target="../media/image1360.svg"/><Relationship Id="rId4" Type="http://schemas.openxmlformats.org/officeDocument/2006/relationships/image" Target="../media/image1354.png"/><Relationship Id="rId9" Type="http://schemas.openxmlformats.org/officeDocument/2006/relationships/image" Target="../media/image1359.png"/><Relationship Id="rId14" Type="http://schemas.openxmlformats.org/officeDocument/2006/relationships/image" Target="../media/image1364.svg"/></Relationships>
</file>

<file path=ppt/slides/_rels/slide161.xml.rels><?xml version="1.0" encoding="UTF-8" standalone="yes"?>
<Relationships xmlns="http://schemas.openxmlformats.org/package/2006/relationships"><Relationship Id="rId3" Type="http://schemas.openxmlformats.org/officeDocument/2006/relationships/image" Target="../media/image1366.svg"/><Relationship Id="rId2" Type="http://schemas.openxmlformats.org/officeDocument/2006/relationships/image" Target="../media/image1365.png"/><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2" Type="http://schemas.openxmlformats.org/officeDocument/2006/relationships/image" Target="../media/image1367.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svg"/><Relationship Id="rId7"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5.sv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svg"/><Relationship Id="rId7" Type="http://schemas.openxmlformats.org/officeDocument/2006/relationships/image" Target="../media/image20.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slide" Target="slide83.xml"/><Relationship Id="rId18" Type="http://schemas.openxmlformats.org/officeDocument/2006/relationships/slide" Target="slide103.xml"/><Relationship Id="rId26" Type="http://schemas.openxmlformats.org/officeDocument/2006/relationships/slide" Target="slide141.xml"/><Relationship Id="rId3" Type="http://schemas.openxmlformats.org/officeDocument/2006/relationships/slide" Target="slide32.xml"/><Relationship Id="rId21" Type="http://schemas.openxmlformats.org/officeDocument/2006/relationships/slide" Target="slide130.xml"/><Relationship Id="rId7" Type="http://schemas.openxmlformats.org/officeDocument/2006/relationships/slide" Target="slide50.xml"/><Relationship Id="rId12" Type="http://schemas.openxmlformats.org/officeDocument/2006/relationships/slide" Target="slide77.xml"/><Relationship Id="rId17" Type="http://schemas.openxmlformats.org/officeDocument/2006/relationships/slide" Target="slide95.xml"/><Relationship Id="rId25" Type="http://schemas.openxmlformats.org/officeDocument/2006/relationships/slide" Target="slide139.xml"/><Relationship Id="rId2" Type="http://schemas.openxmlformats.org/officeDocument/2006/relationships/slide" Target="slide26.xml"/><Relationship Id="rId16" Type="http://schemas.openxmlformats.org/officeDocument/2006/relationships/slide" Target="slide92.xml"/><Relationship Id="rId20" Type="http://schemas.openxmlformats.org/officeDocument/2006/relationships/slide" Target="slide123.xml"/><Relationship Id="rId29" Type="http://schemas.openxmlformats.org/officeDocument/2006/relationships/slide" Target="slide153.xml"/><Relationship Id="rId1" Type="http://schemas.openxmlformats.org/officeDocument/2006/relationships/slideLayout" Target="../slideLayouts/slideLayout5.xml"/><Relationship Id="rId6" Type="http://schemas.openxmlformats.org/officeDocument/2006/relationships/slide" Target="slide45.xml"/><Relationship Id="rId11" Type="http://schemas.openxmlformats.org/officeDocument/2006/relationships/slide" Target="slide74.xml"/><Relationship Id="rId24" Type="http://schemas.openxmlformats.org/officeDocument/2006/relationships/slide" Target="slide137.xml"/><Relationship Id="rId5" Type="http://schemas.openxmlformats.org/officeDocument/2006/relationships/slide" Target="slide43.xml"/><Relationship Id="rId15" Type="http://schemas.openxmlformats.org/officeDocument/2006/relationships/slide" Target="slide90.xml"/><Relationship Id="rId23" Type="http://schemas.openxmlformats.org/officeDocument/2006/relationships/slide" Target="slide131.xml"/><Relationship Id="rId28" Type="http://schemas.openxmlformats.org/officeDocument/2006/relationships/slide" Target="slide151.xml"/><Relationship Id="rId10" Type="http://schemas.openxmlformats.org/officeDocument/2006/relationships/slide" Target="slide70.xml"/><Relationship Id="rId19" Type="http://schemas.openxmlformats.org/officeDocument/2006/relationships/slide" Target="slide113.xml"/><Relationship Id="rId4" Type="http://schemas.openxmlformats.org/officeDocument/2006/relationships/slide" Target="slide39.xml"/><Relationship Id="rId9" Type="http://schemas.openxmlformats.org/officeDocument/2006/relationships/slide" Target="slide68.xml"/><Relationship Id="rId14" Type="http://schemas.openxmlformats.org/officeDocument/2006/relationships/slide" Target="slide88.xml"/><Relationship Id="rId22" Type="http://schemas.openxmlformats.org/officeDocument/2006/relationships/slide" Target="slide128.xml"/><Relationship Id="rId27" Type="http://schemas.openxmlformats.org/officeDocument/2006/relationships/slide" Target="slide143.xml"/><Relationship Id="rId30" Type="http://schemas.openxmlformats.org/officeDocument/2006/relationships/slide" Target="slide16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3" Type="http://schemas.openxmlformats.org/officeDocument/2006/relationships/image" Target="../media/image38.svg"/><Relationship Id="rId18" Type="http://schemas.openxmlformats.org/officeDocument/2006/relationships/image" Target="../media/image19.png"/><Relationship Id="rId26" Type="http://schemas.openxmlformats.org/officeDocument/2006/relationships/image" Target="../media/image45.png"/><Relationship Id="rId3" Type="http://schemas.openxmlformats.org/officeDocument/2006/relationships/image" Target="../media/image5.svg"/><Relationship Id="rId21" Type="http://schemas.openxmlformats.org/officeDocument/2006/relationships/image" Target="../media/image42.svg"/><Relationship Id="rId7" Type="http://schemas.openxmlformats.org/officeDocument/2006/relationships/image" Target="../media/image32.svg"/><Relationship Id="rId12" Type="http://schemas.openxmlformats.org/officeDocument/2006/relationships/image" Target="../media/image37.png"/><Relationship Id="rId17" Type="http://schemas.openxmlformats.org/officeDocument/2006/relationships/image" Target="../media/image12.svg"/><Relationship Id="rId25" Type="http://schemas.openxmlformats.org/officeDocument/2006/relationships/image" Target="../media/image44.svg"/><Relationship Id="rId33" Type="http://schemas.openxmlformats.org/officeDocument/2006/relationships/image" Target="../media/image52.svg"/><Relationship Id="rId2" Type="http://schemas.openxmlformats.org/officeDocument/2006/relationships/image" Target="../media/image4.png"/><Relationship Id="rId16" Type="http://schemas.openxmlformats.org/officeDocument/2006/relationships/image" Target="../media/image11.png"/><Relationship Id="rId20" Type="http://schemas.openxmlformats.org/officeDocument/2006/relationships/image" Target="../media/image41.png"/><Relationship Id="rId29" Type="http://schemas.openxmlformats.org/officeDocument/2006/relationships/image" Target="../media/image48.svg"/><Relationship Id="rId1" Type="http://schemas.openxmlformats.org/officeDocument/2006/relationships/slideLayout" Target="../slideLayouts/slideLayout10.xml"/><Relationship Id="rId6" Type="http://schemas.openxmlformats.org/officeDocument/2006/relationships/image" Target="../media/image31.png"/><Relationship Id="rId11" Type="http://schemas.openxmlformats.org/officeDocument/2006/relationships/image" Target="../media/image36.svg"/><Relationship Id="rId24" Type="http://schemas.openxmlformats.org/officeDocument/2006/relationships/image" Target="../media/image43.png"/><Relationship Id="rId32" Type="http://schemas.openxmlformats.org/officeDocument/2006/relationships/image" Target="../media/image51.png"/><Relationship Id="rId5" Type="http://schemas.openxmlformats.org/officeDocument/2006/relationships/image" Target="../media/image30.svg"/><Relationship Id="rId15" Type="http://schemas.openxmlformats.org/officeDocument/2006/relationships/image" Target="../media/image40.svg"/><Relationship Id="rId23" Type="http://schemas.openxmlformats.org/officeDocument/2006/relationships/image" Target="../media/image14.svg"/><Relationship Id="rId28" Type="http://schemas.openxmlformats.org/officeDocument/2006/relationships/image" Target="../media/image47.png"/><Relationship Id="rId10" Type="http://schemas.openxmlformats.org/officeDocument/2006/relationships/image" Target="../media/image35.png"/><Relationship Id="rId19" Type="http://schemas.openxmlformats.org/officeDocument/2006/relationships/image" Target="../media/image20.svg"/><Relationship Id="rId31" Type="http://schemas.openxmlformats.org/officeDocument/2006/relationships/image" Target="../media/image50.sv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39.png"/><Relationship Id="rId22" Type="http://schemas.openxmlformats.org/officeDocument/2006/relationships/image" Target="../media/image13.png"/><Relationship Id="rId27" Type="http://schemas.openxmlformats.org/officeDocument/2006/relationships/image" Target="../media/image46.svg"/><Relationship Id="rId30" Type="http://schemas.openxmlformats.org/officeDocument/2006/relationships/image" Target="../media/image49.png"/><Relationship Id="rId8"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18" Type="http://schemas.openxmlformats.org/officeDocument/2006/relationships/image" Target="../media/image68.png"/><Relationship Id="rId3" Type="http://schemas.openxmlformats.org/officeDocument/2006/relationships/image" Target="../media/image54.svg"/><Relationship Id="rId7" Type="http://schemas.openxmlformats.org/officeDocument/2006/relationships/image" Target="../media/image58.svg"/><Relationship Id="rId12" Type="http://schemas.openxmlformats.org/officeDocument/2006/relationships/image" Target="../media/image63.png"/><Relationship Id="rId17" Type="http://schemas.openxmlformats.org/officeDocument/2006/relationships/image" Target="../media/image67.png"/><Relationship Id="rId2" Type="http://schemas.openxmlformats.org/officeDocument/2006/relationships/image" Target="../media/image53.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10.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5" Type="http://schemas.openxmlformats.org/officeDocument/2006/relationships/image" Target="../media/image6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 Id="rId14" Type="http://schemas.openxmlformats.org/officeDocument/2006/relationships/image" Target="../media/image6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85.png"/><Relationship Id="rId26" Type="http://schemas.openxmlformats.org/officeDocument/2006/relationships/image" Target="../media/image91.png"/><Relationship Id="rId39" Type="http://schemas.openxmlformats.org/officeDocument/2006/relationships/image" Target="../media/image104.png"/><Relationship Id="rId21" Type="http://schemas.openxmlformats.org/officeDocument/2006/relationships/image" Target="../media/image7.svg"/><Relationship Id="rId34" Type="http://schemas.openxmlformats.org/officeDocument/2006/relationships/image" Target="../media/image99.png"/><Relationship Id="rId42" Type="http://schemas.openxmlformats.org/officeDocument/2006/relationships/image" Target="../media/image107.svg"/><Relationship Id="rId7" Type="http://schemas.openxmlformats.org/officeDocument/2006/relationships/image" Target="../media/image74.png"/><Relationship Id="rId2" Type="http://schemas.openxmlformats.org/officeDocument/2006/relationships/image" Target="../media/image69.emf"/><Relationship Id="rId16" Type="http://schemas.openxmlformats.org/officeDocument/2006/relationships/image" Target="../media/image83.png"/><Relationship Id="rId20" Type="http://schemas.openxmlformats.org/officeDocument/2006/relationships/image" Target="../media/image6.png"/><Relationship Id="rId29" Type="http://schemas.openxmlformats.org/officeDocument/2006/relationships/image" Target="../media/image94.svg"/><Relationship Id="rId41" Type="http://schemas.openxmlformats.org/officeDocument/2006/relationships/image" Target="../media/image106.png"/><Relationship Id="rId1" Type="http://schemas.openxmlformats.org/officeDocument/2006/relationships/slideLayout" Target="../slideLayouts/slideLayout9.xml"/><Relationship Id="rId6" Type="http://schemas.openxmlformats.org/officeDocument/2006/relationships/image" Target="../media/image73.png"/><Relationship Id="rId11" Type="http://schemas.openxmlformats.org/officeDocument/2006/relationships/image" Target="../media/image78.png"/><Relationship Id="rId24" Type="http://schemas.openxmlformats.org/officeDocument/2006/relationships/image" Target="../media/image89.png"/><Relationship Id="rId32" Type="http://schemas.openxmlformats.org/officeDocument/2006/relationships/image" Target="../media/image97.png"/><Relationship Id="rId37" Type="http://schemas.openxmlformats.org/officeDocument/2006/relationships/image" Target="../media/image102.png"/><Relationship Id="rId40" Type="http://schemas.openxmlformats.org/officeDocument/2006/relationships/image" Target="../media/image105.sv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88.png"/><Relationship Id="rId28" Type="http://schemas.openxmlformats.org/officeDocument/2006/relationships/image" Target="../media/image93.png"/><Relationship Id="rId36" Type="http://schemas.openxmlformats.org/officeDocument/2006/relationships/image" Target="../media/image101.svg"/><Relationship Id="rId10" Type="http://schemas.openxmlformats.org/officeDocument/2006/relationships/image" Target="../media/image77.png"/><Relationship Id="rId19" Type="http://schemas.openxmlformats.org/officeDocument/2006/relationships/image" Target="../media/image86.svg"/><Relationship Id="rId31" Type="http://schemas.openxmlformats.org/officeDocument/2006/relationships/image" Target="../media/image96.svg"/><Relationship Id="rId44" Type="http://schemas.openxmlformats.org/officeDocument/2006/relationships/image" Target="../media/image109.sv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87.png"/><Relationship Id="rId27" Type="http://schemas.openxmlformats.org/officeDocument/2006/relationships/image" Target="../media/image92.svg"/><Relationship Id="rId30" Type="http://schemas.openxmlformats.org/officeDocument/2006/relationships/image" Target="../media/image95.png"/><Relationship Id="rId35" Type="http://schemas.openxmlformats.org/officeDocument/2006/relationships/image" Target="../media/image100.png"/><Relationship Id="rId43" Type="http://schemas.openxmlformats.org/officeDocument/2006/relationships/image" Target="../media/image108.png"/><Relationship Id="rId8" Type="http://schemas.openxmlformats.org/officeDocument/2006/relationships/image" Target="../media/image75.png"/><Relationship Id="rId3" Type="http://schemas.openxmlformats.org/officeDocument/2006/relationships/image" Target="../media/image70.png"/><Relationship Id="rId12" Type="http://schemas.openxmlformats.org/officeDocument/2006/relationships/image" Target="../media/image79.png"/><Relationship Id="rId17" Type="http://schemas.openxmlformats.org/officeDocument/2006/relationships/image" Target="../media/image84.png"/><Relationship Id="rId25" Type="http://schemas.openxmlformats.org/officeDocument/2006/relationships/image" Target="../media/image90.svg"/><Relationship Id="rId33" Type="http://schemas.openxmlformats.org/officeDocument/2006/relationships/image" Target="../media/image98.svg"/><Relationship Id="rId38" Type="http://schemas.openxmlformats.org/officeDocument/2006/relationships/image" Target="../media/image103.svg"/></Relationships>
</file>

<file path=ppt/slides/_rels/slide31.xml.rels><?xml version="1.0" encoding="UTF-8" standalone="yes"?>
<Relationships xmlns="http://schemas.openxmlformats.org/package/2006/relationships"><Relationship Id="rId8" Type="http://schemas.openxmlformats.org/officeDocument/2006/relationships/image" Target="../media/image115.svg"/><Relationship Id="rId13" Type="http://schemas.openxmlformats.org/officeDocument/2006/relationships/image" Target="../media/image120.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svg"/><Relationship Id="rId2" Type="http://schemas.openxmlformats.org/officeDocument/2006/relationships/image" Target="../media/image69.emf"/><Relationship Id="rId16" Type="http://schemas.openxmlformats.org/officeDocument/2006/relationships/image" Target="../media/image123.svg"/><Relationship Id="rId1" Type="http://schemas.openxmlformats.org/officeDocument/2006/relationships/slideLayout" Target="../slideLayouts/slideLayout9.xml"/><Relationship Id="rId6" Type="http://schemas.openxmlformats.org/officeDocument/2006/relationships/image" Target="../media/image113.svg"/><Relationship Id="rId11" Type="http://schemas.openxmlformats.org/officeDocument/2006/relationships/image" Target="../media/image118.png"/><Relationship Id="rId5" Type="http://schemas.openxmlformats.org/officeDocument/2006/relationships/image" Target="../media/image112.png"/><Relationship Id="rId15" Type="http://schemas.openxmlformats.org/officeDocument/2006/relationships/image" Target="../media/image122.png"/><Relationship Id="rId10" Type="http://schemas.openxmlformats.org/officeDocument/2006/relationships/image" Target="../media/image117.svg"/><Relationship Id="rId4" Type="http://schemas.openxmlformats.org/officeDocument/2006/relationships/image" Target="../media/image111.svg"/><Relationship Id="rId9" Type="http://schemas.openxmlformats.org/officeDocument/2006/relationships/image" Target="../media/image116.png"/><Relationship Id="rId14" Type="http://schemas.openxmlformats.org/officeDocument/2006/relationships/image" Target="../media/image121.svg"/></Relationships>
</file>

<file path=ppt/slides/_rels/slide32.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12.xml"/><Relationship Id="rId6" Type="http://schemas.openxmlformats.org/officeDocument/2006/relationships/image" Target="../media/image130.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3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2.xml"/><Relationship Id="rId5" Type="http://schemas.openxmlformats.org/officeDocument/2006/relationships/image" Target="../media/image138.png"/><Relationship Id="rId4" Type="http://schemas.openxmlformats.org/officeDocument/2006/relationships/image" Target="../media/image137.png"/></Relationships>
</file>

<file path=ppt/slides/_rels/slide35.xml.rels><?xml version="1.0" encoding="UTF-8" standalone="yes"?>
<Relationships xmlns="http://schemas.openxmlformats.org/package/2006/relationships"><Relationship Id="rId8" Type="http://schemas.openxmlformats.org/officeDocument/2006/relationships/image" Target="../media/image145.svg"/><Relationship Id="rId13" Type="http://schemas.openxmlformats.org/officeDocument/2006/relationships/image" Target="../media/image150.png"/><Relationship Id="rId18" Type="http://schemas.openxmlformats.org/officeDocument/2006/relationships/image" Target="../media/image155.svg"/><Relationship Id="rId3" Type="http://schemas.openxmlformats.org/officeDocument/2006/relationships/image" Target="../media/image140.png"/><Relationship Id="rId21" Type="http://schemas.openxmlformats.org/officeDocument/2006/relationships/image" Target="../media/image158.png"/><Relationship Id="rId7" Type="http://schemas.openxmlformats.org/officeDocument/2006/relationships/image" Target="../media/image144.png"/><Relationship Id="rId12" Type="http://schemas.openxmlformats.org/officeDocument/2006/relationships/image" Target="../media/image149.svg"/><Relationship Id="rId17" Type="http://schemas.openxmlformats.org/officeDocument/2006/relationships/image" Target="../media/image154.png"/><Relationship Id="rId2" Type="http://schemas.openxmlformats.org/officeDocument/2006/relationships/image" Target="../media/image139.png"/><Relationship Id="rId16" Type="http://schemas.openxmlformats.org/officeDocument/2006/relationships/image" Target="../media/image153.svg"/><Relationship Id="rId20" Type="http://schemas.openxmlformats.org/officeDocument/2006/relationships/image" Target="../media/image157.svg"/><Relationship Id="rId1" Type="http://schemas.openxmlformats.org/officeDocument/2006/relationships/slideLayout" Target="../slideLayouts/slideLayout12.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5" Type="http://schemas.openxmlformats.org/officeDocument/2006/relationships/image" Target="../media/image152.png"/><Relationship Id="rId10" Type="http://schemas.openxmlformats.org/officeDocument/2006/relationships/image" Target="../media/image147.svg"/><Relationship Id="rId19" Type="http://schemas.openxmlformats.org/officeDocument/2006/relationships/image" Target="../media/image156.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1.svg"/><Relationship Id="rId22" Type="http://schemas.openxmlformats.org/officeDocument/2006/relationships/image" Target="../media/image159.svg"/></Relationships>
</file>

<file path=ppt/slides/_rels/slide36.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0.png"/><Relationship Id="rId18" Type="http://schemas.openxmlformats.org/officeDocument/2006/relationships/image" Target="../media/image175.svg"/><Relationship Id="rId3" Type="http://schemas.openxmlformats.org/officeDocument/2006/relationships/image" Target="../media/image161.png"/><Relationship Id="rId7" Type="http://schemas.openxmlformats.org/officeDocument/2006/relationships/image" Target="../media/image165.svg"/><Relationship Id="rId12" Type="http://schemas.openxmlformats.org/officeDocument/2006/relationships/image" Target="../media/image24.png"/><Relationship Id="rId17" Type="http://schemas.openxmlformats.org/officeDocument/2006/relationships/image" Target="../media/image174.png"/><Relationship Id="rId2" Type="http://schemas.openxmlformats.org/officeDocument/2006/relationships/image" Target="../media/image160.png"/><Relationship Id="rId16" Type="http://schemas.openxmlformats.org/officeDocument/2006/relationships/image" Target="../media/image173.svg"/><Relationship Id="rId20" Type="http://schemas.openxmlformats.org/officeDocument/2006/relationships/image" Target="../media/image177.svg"/><Relationship Id="rId1" Type="http://schemas.openxmlformats.org/officeDocument/2006/relationships/slideLayout" Target="../slideLayouts/slideLayout12.xml"/><Relationship Id="rId6" Type="http://schemas.openxmlformats.org/officeDocument/2006/relationships/image" Target="../media/image164.png"/><Relationship Id="rId11" Type="http://schemas.openxmlformats.org/officeDocument/2006/relationships/image" Target="../media/image169.svg"/><Relationship Id="rId5" Type="http://schemas.openxmlformats.org/officeDocument/2006/relationships/image" Target="../media/image163.png"/><Relationship Id="rId15" Type="http://schemas.openxmlformats.org/officeDocument/2006/relationships/image" Target="../media/image172.png"/><Relationship Id="rId10" Type="http://schemas.openxmlformats.org/officeDocument/2006/relationships/image" Target="../media/image168.png"/><Relationship Id="rId19" Type="http://schemas.openxmlformats.org/officeDocument/2006/relationships/image" Target="../media/image176.png"/><Relationship Id="rId4" Type="http://schemas.openxmlformats.org/officeDocument/2006/relationships/image" Target="../media/image162.png"/><Relationship Id="rId9" Type="http://schemas.openxmlformats.org/officeDocument/2006/relationships/image" Target="../media/image167.svg"/><Relationship Id="rId14" Type="http://schemas.openxmlformats.org/officeDocument/2006/relationships/image" Target="../media/image171.svg"/></Relationships>
</file>

<file path=ppt/slides/_rels/slide37.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svg"/><Relationship Id="rId2" Type="http://schemas.openxmlformats.org/officeDocument/2006/relationships/image" Target="../media/image178.png"/><Relationship Id="rId1" Type="http://schemas.openxmlformats.org/officeDocument/2006/relationships/slideLayout" Target="../slideLayouts/slideLayout12.xml"/><Relationship Id="rId6" Type="http://schemas.openxmlformats.org/officeDocument/2006/relationships/image" Target="../media/image182.png"/><Relationship Id="rId11" Type="http://schemas.openxmlformats.org/officeDocument/2006/relationships/image" Target="../media/image187.svg"/><Relationship Id="rId5" Type="http://schemas.openxmlformats.org/officeDocument/2006/relationships/image" Target="../media/image181.sv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svg"/></Relationships>
</file>

<file path=ppt/slides/_rels/slide38.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9.svg"/><Relationship Id="rId7" Type="http://schemas.openxmlformats.org/officeDocument/2006/relationships/image" Target="../media/image193.svg"/><Relationship Id="rId2" Type="http://schemas.openxmlformats.org/officeDocument/2006/relationships/image" Target="../media/image188.png"/><Relationship Id="rId1" Type="http://schemas.openxmlformats.org/officeDocument/2006/relationships/slideLayout" Target="../slideLayouts/slideLayout12.xml"/><Relationship Id="rId6" Type="http://schemas.openxmlformats.org/officeDocument/2006/relationships/image" Target="../media/image192.png"/><Relationship Id="rId11" Type="http://schemas.openxmlformats.org/officeDocument/2006/relationships/image" Target="../media/image197.svg"/><Relationship Id="rId5" Type="http://schemas.openxmlformats.org/officeDocument/2006/relationships/image" Target="../media/image191.svg"/><Relationship Id="rId10" Type="http://schemas.openxmlformats.org/officeDocument/2006/relationships/image" Target="../media/image196.png"/><Relationship Id="rId4" Type="http://schemas.openxmlformats.org/officeDocument/2006/relationships/image" Target="../media/image190.png"/><Relationship Id="rId9" Type="http://schemas.openxmlformats.org/officeDocument/2006/relationships/image" Target="../media/image195.svg"/></Relationships>
</file>

<file path=ppt/slides/_rels/slide39.xml.rels><?xml version="1.0" encoding="UTF-8" standalone="yes"?>
<Relationships xmlns="http://schemas.openxmlformats.org/package/2006/relationships"><Relationship Id="rId3" Type="http://schemas.openxmlformats.org/officeDocument/2006/relationships/image" Target="../media/image199.svg"/><Relationship Id="rId2" Type="http://schemas.openxmlformats.org/officeDocument/2006/relationships/image" Target="../media/image198.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1.png"/><Relationship Id="rId7" Type="http://schemas.openxmlformats.org/officeDocument/2006/relationships/image" Target="../media/image205.png"/><Relationship Id="rId12" Type="http://schemas.openxmlformats.org/officeDocument/2006/relationships/image" Target="../media/image210.svg"/><Relationship Id="rId2" Type="http://schemas.openxmlformats.org/officeDocument/2006/relationships/image" Target="../media/image200.png"/><Relationship Id="rId1" Type="http://schemas.openxmlformats.org/officeDocument/2006/relationships/slideLayout" Target="../slideLayouts/slideLayout15.xml"/><Relationship Id="rId6" Type="http://schemas.openxmlformats.org/officeDocument/2006/relationships/image" Target="../media/image204.png"/><Relationship Id="rId11" Type="http://schemas.openxmlformats.org/officeDocument/2006/relationships/image" Target="../media/image209.png"/><Relationship Id="rId5" Type="http://schemas.openxmlformats.org/officeDocument/2006/relationships/image" Target="../media/image203.png"/><Relationship Id="rId10" Type="http://schemas.openxmlformats.org/officeDocument/2006/relationships/image" Target="../media/image208.png"/><Relationship Id="rId4" Type="http://schemas.openxmlformats.org/officeDocument/2006/relationships/image" Target="../media/image202.png"/><Relationship Id="rId9" Type="http://schemas.openxmlformats.org/officeDocument/2006/relationships/image" Target="../media/image207.png"/></Relationships>
</file>

<file path=ppt/slides/_rels/slide41.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2.png"/><Relationship Id="rId18" Type="http://schemas.openxmlformats.org/officeDocument/2006/relationships/image" Target="../media/image227.svg"/><Relationship Id="rId3" Type="http://schemas.openxmlformats.org/officeDocument/2006/relationships/image" Target="../media/image212.png"/><Relationship Id="rId7" Type="http://schemas.openxmlformats.org/officeDocument/2006/relationships/image" Target="../media/image216.png"/><Relationship Id="rId12" Type="http://schemas.openxmlformats.org/officeDocument/2006/relationships/image" Target="../media/image221.svg"/><Relationship Id="rId17" Type="http://schemas.openxmlformats.org/officeDocument/2006/relationships/image" Target="../media/image226.png"/><Relationship Id="rId2" Type="http://schemas.openxmlformats.org/officeDocument/2006/relationships/image" Target="../media/image211.png"/><Relationship Id="rId16" Type="http://schemas.openxmlformats.org/officeDocument/2006/relationships/image" Target="../media/image225.svg"/><Relationship Id="rId1" Type="http://schemas.openxmlformats.org/officeDocument/2006/relationships/slideLayout" Target="../slideLayouts/slideLayout15.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5" Type="http://schemas.openxmlformats.org/officeDocument/2006/relationships/image" Target="../media/image224.png"/><Relationship Id="rId10" Type="http://schemas.openxmlformats.org/officeDocument/2006/relationships/image" Target="../media/image219.png"/><Relationship Id="rId4" Type="http://schemas.openxmlformats.org/officeDocument/2006/relationships/image" Target="../media/image213.svg"/><Relationship Id="rId9" Type="http://schemas.openxmlformats.org/officeDocument/2006/relationships/image" Target="../media/image218.png"/><Relationship Id="rId14" Type="http://schemas.openxmlformats.org/officeDocument/2006/relationships/image" Target="../media/image223.svg"/></Relationships>
</file>

<file path=ppt/slides/_rels/slide42.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29.png"/><Relationship Id="rId7" Type="http://schemas.openxmlformats.org/officeDocument/2006/relationships/image" Target="../media/image233.svg"/><Relationship Id="rId2" Type="http://schemas.openxmlformats.org/officeDocument/2006/relationships/image" Target="../media/image228.png"/><Relationship Id="rId1" Type="http://schemas.openxmlformats.org/officeDocument/2006/relationships/slideLayout" Target="../slideLayouts/slideLayout15.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svg"/></Relationships>
</file>

<file path=ppt/slides/_rels/slide43.xml.rels><?xml version="1.0" encoding="UTF-8" standalone="yes"?>
<Relationships xmlns="http://schemas.openxmlformats.org/package/2006/relationships"><Relationship Id="rId3" Type="http://schemas.openxmlformats.org/officeDocument/2006/relationships/image" Target="../media/image236.svg"/><Relationship Id="rId2" Type="http://schemas.openxmlformats.org/officeDocument/2006/relationships/image" Target="../media/image235.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2.xml"/><Relationship Id="rId4" Type="http://schemas.openxmlformats.org/officeDocument/2006/relationships/image" Target="../media/image239.png"/></Relationships>
</file>

<file path=ppt/slides/_rels/slide45.xml.rels><?xml version="1.0" encoding="UTF-8" standalone="yes"?>
<Relationships xmlns="http://schemas.openxmlformats.org/package/2006/relationships"><Relationship Id="rId3" Type="http://schemas.openxmlformats.org/officeDocument/2006/relationships/image" Target="../media/image241.svg"/><Relationship Id="rId2" Type="http://schemas.openxmlformats.org/officeDocument/2006/relationships/image" Target="../media/image240.pn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8.xml"/><Relationship Id="rId6" Type="http://schemas.openxmlformats.org/officeDocument/2006/relationships/image" Target="../media/image246.svg"/><Relationship Id="rId5" Type="http://schemas.openxmlformats.org/officeDocument/2006/relationships/image" Target="../media/image245.png"/><Relationship Id="rId4" Type="http://schemas.openxmlformats.org/officeDocument/2006/relationships/image" Target="../media/image244.png"/></Relationships>
</file>

<file path=ppt/slides/_rels/slide47.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image" Target="../media/image258.svg"/><Relationship Id="rId3" Type="http://schemas.openxmlformats.org/officeDocument/2006/relationships/image" Target="../media/image248.svg"/><Relationship Id="rId7" Type="http://schemas.openxmlformats.org/officeDocument/2006/relationships/image" Target="../media/image252.svg"/><Relationship Id="rId12" Type="http://schemas.openxmlformats.org/officeDocument/2006/relationships/image" Target="../media/image257.png"/><Relationship Id="rId2" Type="http://schemas.openxmlformats.org/officeDocument/2006/relationships/image" Target="../media/image247.png"/><Relationship Id="rId1" Type="http://schemas.openxmlformats.org/officeDocument/2006/relationships/slideLayout" Target="../slideLayouts/slideLayout28.xml"/><Relationship Id="rId6" Type="http://schemas.openxmlformats.org/officeDocument/2006/relationships/image" Target="../media/image251.png"/><Relationship Id="rId11" Type="http://schemas.openxmlformats.org/officeDocument/2006/relationships/image" Target="../media/image256.svg"/><Relationship Id="rId5" Type="http://schemas.openxmlformats.org/officeDocument/2006/relationships/image" Target="../media/image250.svg"/><Relationship Id="rId10" Type="http://schemas.openxmlformats.org/officeDocument/2006/relationships/image" Target="../media/image255.png"/><Relationship Id="rId4" Type="http://schemas.openxmlformats.org/officeDocument/2006/relationships/image" Target="../media/image249.png"/><Relationship Id="rId9" Type="http://schemas.openxmlformats.org/officeDocument/2006/relationships/image" Target="../media/image254.svg"/></Relationships>
</file>

<file path=ppt/slides/_rels/slide48.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260.svg"/><Relationship Id="rId7" Type="http://schemas.openxmlformats.org/officeDocument/2006/relationships/image" Target="../media/image261.svg"/><Relationship Id="rId2" Type="http://schemas.openxmlformats.org/officeDocument/2006/relationships/image" Target="../media/image259.png"/><Relationship Id="rId1" Type="http://schemas.openxmlformats.org/officeDocument/2006/relationships/slideLayout" Target="../slideLayouts/slideLayout28.xml"/><Relationship Id="rId6" Type="http://schemas.openxmlformats.org/officeDocument/2006/relationships/image" Target="../media/image247.png"/><Relationship Id="rId5" Type="http://schemas.openxmlformats.org/officeDocument/2006/relationships/image" Target="../media/image252.svg"/><Relationship Id="rId4" Type="http://schemas.openxmlformats.org/officeDocument/2006/relationships/image" Target="../media/image251.png"/><Relationship Id="rId9" Type="http://schemas.openxmlformats.org/officeDocument/2006/relationships/image" Target="../media/image263.svg"/></Relationships>
</file>

<file path=ppt/slides/_rels/slide49.xml.rels><?xml version="1.0" encoding="UTF-8" standalone="yes"?>
<Relationships xmlns="http://schemas.openxmlformats.org/package/2006/relationships"><Relationship Id="rId3" Type="http://schemas.openxmlformats.org/officeDocument/2006/relationships/image" Target="../media/image265.svg"/><Relationship Id="rId2" Type="http://schemas.openxmlformats.org/officeDocument/2006/relationships/image" Target="../media/image264.png"/><Relationship Id="rId1" Type="http://schemas.openxmlformats.org/officeDocument/2006/relationships/slideLayout" Target="../slideLayouts/slideLayout28.xml"/><Relationship Id="rId5" Type="http://schemas.openxmlformats.org/officeDocument/2006/relationships/image" Target="../media/image267.svg"/><Relationship Id="rId4" Type="http://schemas.openxmlformats.org/officeDocument/2006/relationships/image" Target="../media/image266.png"/></Relationships>
</file>

<file path=ppt/slides/_rels/slide5.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69.svg"/><Relationship Id="rId2" Type="http://schemas.openxmlformats.org/officeDocument/2006/relationships/image" Target="../media/image268.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18.xml"/><Relationship Id="rId5" Type="http://schemas.openxmlformats.org/officeDocument/2006/relationships/image" Target="../media/image273.png"/><Relationship Id="rId4" Type="http://schemas.openxmlformats.org/officeDocument/2006/relationships/image" Target="../media/image272.png"/></Relationships>
</file>

<file path=ppt/slides/_rels/slide52.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18.xml"/><Relationship Id="rId6" Type="http://schemas.openxmlformats.org/officeDocument/2006/relationships/image" Target="../media/image278.svg"/><Relationship Id="rId5" Type="http://schemas.openxmlformats.org/officeDocument/2006/relationships/image" Target="../media/image277.png"/><Relationship Id="rId4" Type="http://schemas.openxmlformats.org/officeDocument/2006/relationships/image" Target="../media/image276.svg"/></Relationships>
</file>

<file path=ppt/slides/_rels/slide53.xml.rels><?xml version="1.0" encoding="UTF-8" standalone="yes"?>
<Relationships xmlns="http://schemas.openxmlformats.org/package/2006/relationships"><Relationship Id="rId3" Type="http://schemas.openxmlformats.org/officeDocument/2006/relationships/image" Target="../media/image280.svg"/><Relationship Id="rId2" Type="http://schemas.openxmlformats.org/officeDocument/2006/relationships/image" Target="../media/image279.pn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8" Type="http://schemas.openxmlformats.org/officeDocument/2006/relationships/image" Target="../media/image284.png"/><Relationship Id="rId13" Type="http://schemas.openxmlformats.org/officeDocument/2006/relationships/image" Target="../media/image289.png"/><Relationship Id="rId3" Type="http://schemas.openxmlformats.org/officeDocument/2006/relationships/image" Target="../media/image10.png"/><Relationship Id="rId7" Type="http://schemas.openxmlformats.org/officeDocument/2006/relationships/image" Target="../media/image283.png"/><Relationship Id="rId12" Type="http://schemas.openxmlformats.org/officeDocument/2006/relationships/image" Target="../media/image288.png"/><Relationship Id="rId17" Type="http://schemas.openxmlformats.org/officeDocument/2006/relationships/image" Target="../media/image293.svg"/><Relationship Id="rId2" Type="http://schemas.openxmlformats.org/officeDocument/2006/relationships/notesSlide" Target="../notesSlides/notesSlide7.xml"/><Relationship Id="rId16" Type="http://schemas.openxmlformats.org/officeDocument/2006/relationships/image" Target="../media/image292.png"/><Relationship Id="rId1" Type="http://schemas.openxmlformats.org/officeDocument/2006/relationships/slideLayout" Target="../slideLayouts/slideLayout25.xml"/><Relationship Id="rId6" Type="http://schemas.openxmlformats.org/officeDocument/2006/relationships/image" Target="../media/image282.png"/><Relationship Id="rId11" Type="http://schemas.openxmlformats.org/officeDocument/2006/relationships/image" Target="../media/image287.svg"/><Relationship Id="rId5" Type="http://schemas.openxmlformats.org/officeDocument/2006/relationships/image" Target="../media/image281.png"/><Relationship Id="rId15" Type="http://schemas.openxmlformats.org/officeDocument/2006/relationships/image" Target="../media/image291.png"/><Relationship Id="rId10" Type="http://schemas.openxmlformats.org/officeDocument/2006/relationships/image" Target="../media/image286.png"/><Relationship Id="rId4" Type="http://schemas.openxmlformats.org/officeDocument/2006/relationships/image" Target="../media/image15.png"/><Relationship Id="rId9" Type="http://schemas.openxmlformats.org/officeDocument/2006/relationships/image" Target="../media/image285.svg"/><Relationship Id="rId14" Type="http://schemas.openxmlformats.org/officeDocument/2006/relationships/image" Target="../media/image290.png"/></Relationships>
</file>

<file path=ppt/slides/_rels/slide55.xml.rels><?xml version="1.0" encoding="UTF-8" standalone="yes"?>
<Relationships xmlns="http://schemas.openxmlformats.org/package/2006/relationships"><Relationship Id="rId13" Type="http://schemas.openxmlformats.org/officeDocument/2006/relationships/image" Target="../media/image302.png"/><Relationship Id="rId18" Type="http://schemas.openxmlformats.org/officeDocument/2006/relationships/image" Target="../media/image307.svg"/><Relationship Id="rId26" Type="http://schemas.openxmlformats.org/officeDocument/2006/relationships/image" Target="../media/image315.svg"/><Relationship Id="rId39" Type="http://schemas.openxmlformats.org/officeDocument/2006/relationships/image" Target="../media/image328.png"/><Relationship Id="rId21" Type="http://schemas.openxmlformats.org/officeDocument/2006/relationships/image" Target="../media/image310.png"/><Relationship Id="rId34" Type="http://schemas.openxmlformats.org/officeDocument/2006/relationships/image" Target="../media/image323.svg"/><Relationship Id="rId42" Type="http://schemas.openxmlformats.org/officeDocument/2006/relationships/image" Target="../media/image331.svg"/><Relationship Id="rId7" Type="http://schemas.openxmlformats.org/officeDocument/2006/relationships/image" Target="../media/image298.png"/><Relationship Id="rId2" Type="http://schemas.openxmlformats.org/officeDocument/2006/relationships/image" Target="../media/image10.png"/><Relationship Id="rId16" Type="http://schemas.openxmlformats.org/officeDocument/2006/relationships/image" Target="../media/image305.svg"/><Relationship Id="rId20" Type="http://schemas.openxmlformats.org/officeDocument/2006/relationships/image" Target="../media/image309.svg"/><Relationship Id="rId29" Type="http://schemas.openxmlformats.org/officeDocument/2006/relationships/image" Target="../media/image318.png"/><Relationship Id="rId41" Type="http://schemas.openxmlformats.org/officeDocument/2006/relationships/image" Target="../media/image330.png"/><Relationship Id="rId1" Type="http://schemas.openxmlformats.org/officeDocument/2006/relationships/slideLayout" Target="../slideLayouts/slideLayout24.xml"/><Relationship Id="rId6" Type="http://schemas.openxmlformats.org/officeDocument/2006/relationships/image" Target="../media/image297.svg"/><Relationship Id="rId11" Type="http://schemas.openxmlformats.org/officeDocument/2006/relationships/image" Target="../media/image300.png"/><Relationship Id="rId24" Type="http://schemas.openxmlformats.org/officeDocument/2006/relationships/image" Target="../media/image313.svg"/><Relationship Id="rId32" Type="http://schemas.openxmlformats.org/officeDocument/2006/relationships/image" Target="../media/image321.svg"/><Relationship Id="rId37" Type="http://schemas.openxmlformats.org/officeDocument/2006/relationships/image" Target="../media/image326.png"/><Relationship Id="rId40" Type="http://schemas.openxmlformats.org/officeDocument/2006/relationships/image" Target="../media/image329.svg"/><Relationship Id="rId5" Type="http://schemas.openxmlformats.org/officeDocument/2006/relationships/image" Target="../media/image296.png"/><Relationship Id="rId15" Type="http://schemas.openxmlformats.org/officeDocument/2006/relationships/image" Target="../media/image304.png"/><Relationship Id="rId23" Type="http://schemas.openxmlformats.org/officeDocument/2006/relationships/image" Target="../media/image312.png"/><Relationship Id="rId28" Type="http://schemas.openxmlformats.org/officeDocument/2006/relationships/image" Target="../media/image317.svg"/><Relationship Id="rId36" Type="http://schemas.openxmlformats.org/officeDocument/2006/relationships/image" Target="../media/image325.svg"/><Relationship Id="rId10" Type="http://schemas.openxmlformats.org/officeDocument/2006/relationships/image" Target="../media/image9.svg"/><Relationship Id="rId19" Type="http://schemas.openxmlformats.org/officeDocument/2006/relationships/image" Target="../media/image308.png"/><Relationship Id="rId31" Type="http://schemas.openxmlformats.org/officeDocument/2006/relationships/image" Target="../media/image320.png"/><Relationship Id="rId4" Type="http://schemas.openxmlformats.org/officeDocument/2006/relationships/image" Target="../media/image295.svg"/><Relationship Id="rId9" Type="http://schemas.openxmlformats.org/officeDocument/2006/relationships/image" Target="../media/image8.png"/><Relationship Id="rId14" Type="http://schemas.openxmlformats.org/officeDocument/2006/relationships/image" Target="../media/image303.svg"/><Relationship Id="rId22" Type="http://schemas.openxmlformats.org/officeDocument/2006/relationships/image" Target="../media/image311.svg"/><Relationship Id="rId27" Type="http://schemas.openxmlformats.org/officeDocument/2006/relationships/image" Target="../media/image316.png"/><Relationship Id="rId30" Type="http://schemas.openxmlformats.org/officeDocument/2006/relationships/image" Target="../media/image319.svg"/><Relationship Id="rId35" Type="http://schemas.openxmlformats.org/officeDocument/2006/relationships/image" Target="../media/image324.png"/><Relationship Id="rId8" Type="http://schemas.openxmlformats.org/officeDocument/2006/relationships/image" Target="../media/image299.svg"/><Relationship Id="rId3" Type="http://schemas.openxmlformats.org/officeDocument/2006/relationships/image" Target="../media/image294.png"/><Relationship Id="rId12" Type="http://schemas.openxmlformats.org/officeDocument/2006/relationships/image" Target="../media/image301.svg"/><Relationship Id="rId17" Type="http://schemas.openxmlformats.org/officeDocument/2006/relationships/image" Target="../media/image306.png"/><Relationship Id="rId25" Type="http://schemas.openxmlformats.org/officeDocument/2006/relationships/image" Target="../media/image314.png"/><Relationship Id="rId33" Type="http://schemas.openxmlformats.org/officeDocument/2006/relationships/image" Target="../media/image322.png"/><Relationship Id="rId38" Type="http://schemas.openxmlformats.org/officeDocument/2006/relationships/image" Target="../media/image327.svg"/></Relationships>
</file>

<file path=ppt/slides/_rels/slide56.xml.rels><?xml version="1.0" encoding="UTF-8" standalone="yes"?>
<Relationships xmlns="http://schemas.openxmlformats.org/package/2006/relationships"><Relationship Id="rId8" Type="http://schemas.openxmlformats.org/officeDocument/2006/relationships/image" Target="../media/image337.svg"/><Relationship Id="rId13" Type="http://schemas.openxmlformats.org/officeDocument/2006/relationships/image" Target="../media/image342.png"/><Relationship Id="rId18" Type="http://schemas.openxmlformats.org/officeDocument/2006/relationships/image" Target="../media/image347.svg"/><Relationship Id="rId26" Type="http://schemas.openxmlformats.org/officeDocument/2006/relationships/image" Target="../media/image355.svg"/><Relationship Id="rId3" Type="http://schemas.openxmlformats.org/officeDocument/2006/relationships/image" Target="../media/image332.png"/><Relationship Id="rId21" Type="http://schemas.openxmlformats.org/officeDocument/2006/relationships/image" Target="../media/image350.png"/><Relationship Id="rId7" Type="http://schemas.openxmlformats.org/officeDocument/2006/relationships/image" Target="../media/image336.png"/><Relationship Id="rId12" Type="http://schemas.openxmlformats.org/officeDocument/2006/relationships/image" Target="../media/image341.svg"/><Relationship Id="rId17" Type="http://schemas.openxmlformats.org/officeDocument/2006/relationships/image" Target="../media/image346.png"/><Relationship Id="rId25" Type="http://schemas.openxmlformats.org/officeDocument/2006/relationships/image" Target="../media/image354.png"/><Relationship Id="rId2" Type="http://schemas.openxmlformats.org/officeDocument/2006/relationships/image" Target="../media/image10.png"/><Relationship Id="rId16" Type="http://schemas.openxmlformats.org/officeDocument/2006/relationships/image" Target="../media/image345.svg"/><Relationship Id="rId20" Type="http://schemas.openxmlformats.org/officeDocument/2006/relationships/image" Target="../media/image349.svg"/><Relationship Id="rId29" Type="http://schemas.openxmlformats.org/officeDocument/2006/relationships/image" Target="../media/image358.png"/><Relationship Id="rId1" Type="http://schemas.openxmlformats.org/officeDocument/2006/relationships/slideLayout" Target="../slideLayouts/slideLayout24.xml"/><Relationship Id="rId6" Type="http://schemas.openxmlformats.org/officeDocument/2006/relationships/image" Target="../media/image335.svg"/><Relationship Id="rId11" Type="http://schemas.openxmlformats.org/officeDocument/2006/relationships/image" Target="../media/image340.png"/><Relationship Id="rId24" Type="http://schemas.openxmlformats.org/officeDocument/2006/relationships/image" Target="../media/image353.svg"/><Relationship Id="rId5" Type="http://schemas.openxmlformats.org/officeDocument/2006/relationships/image" Target="../media/image334.png"/><Relationship Id="rId15" Type="http://schemas.openxmlformats.org/officeDocument/2006/relationships/image" Target="../media/image344.png"/><Relationship Id="rId23" Type="http://schemas.openxmlformats.org/officeDocument/2006/relationships/image" Target="../media/image352.png"/><Relationship Id="rId28" Type="http://schemas.openxmlformats.org/officeDocument/2006/relationships/image" Target="../media/image357.svg"/><Relationship Id="rId10" Type="http://schemas.openxmlformats.org/officeDocument/2006/relationships/image" Target="../media/image339.svg"/><Relationship Id="rId19" Type="http://schemas.openxmlformats.org/officeDocument/2006/relationships/image" Target="../media/image348.png"/><Relationship Id="rId4" Type="http://schemas.openxmlformats.org/officeDocument/2006/relationships/image" Target="../media/image333.svg"/><Relationship Id="rId9" Type="http://schemas.openxmlformats.org/officeDocument/2006/relationships/image" Target="../media/image338.png"/><Relationship Id="rId14" Type="http://schemas.openxmlformats.org/officeDocument/2006/relationships/image" Target="../media/image343.svg"/><Relationship Id="rId22" Type="http://schemas.openxmlformats.org/officeDocument/2006/relationships/image" Target="../media/image351.svg"/><Relationship Id="rId27" Type="http://schemas.openxmlformats.org/officeDocument/2006/relationships/image" Target="../media/image356.png"/><Relationship Id="rId30" Type="http://schemas.openxmlformats.org/officeDocument/2006/relationships/image" Target="../media/image359.svg"/></Relationships>
</file>

<file path=ppt/slides/_rels/slide57.xml.rels><?xml version="1.0" encoding="UTF-8" standalone="yes"?>
<Relationships xmlns="http://schemas.openxmlformats.org/package/2006/relationships"><Relationship Id="rId13" Type="http://schemas.openxmlformats.org/officeDocument/2006/relationships/image" Target="../media/image370.png"/><Relationship Id="rId18" Type="http://schemas.openxmlformats.org/officeDocument/2006/relationships/image" Target="../media/image375.svg"/><Relationship Id="rId26" Type="http://schemas.openxmlformats.org/officeDocument/2006/relationships/image" Target="../media/image383.svg"/><Relationship Id="rId39" Type="http://schemas.openxmlformats.org/officeDocument/2006/relationships/image" Target="../media/image396.png"/><Relationship Id="rId21" Type="http://schemas.openxmlformats.org/officeDocument/2006/relationships/image" Target="../media/image378.png"/><Relationship Id="rId34" Type="http://schemas.openxmlformats.org/officeDocument/2006/relationships/image" Target="../media/image391.svg"/><Relationship Id="rId42" Type="http://schemas.openxmlformats.org/officeDocument/2006/relationships/image" Target="../media/image399.svg"/><Relationship Id="rId7" Type="http://schemas.openxmlformats.org/officeDocument/2006/relationships/image" Target="../media/image364.png"/><Relationship Id="rId2" Type="http://schemas.openxmlformats.org/officeDocument/2006/relationships/image" Target="../media/image10.png"/><Relationship Id="rId16" Type="http://schemas.openxmlformats.org/officeDocument/2006/relationships/image" Target="../media/image373.svg"/><Relationship Id="rId20" Type="http://schemas.openxmlformats.org/officeDocument/2006/relationships/image" Target="../media/image377.svg"/><Relationship Id="rId29" Type="http://schemas.openxmlformats.org/officeDocument/2006/relationships/image" Target="../media/image386.png"/><Relationship Id="rId41" Type="http://schemas.openxmlformats.org/officeDocument/2006/relationships/image" Target="../media/image398.png"/><Relationship Id="rId1" Type="http://schemas.openxmlformats.org/officeDocument/2006/relationships/slideLayout" Target="../slideLayouts/slideLayout24.xml"/><Relationship Id="rId6" Type="http://schemas.openxmlformats.org/officeDocument/2006/relationships/image" Target="../media/image363.svg"/><Relationship Id="rId11" Type="http://schemas.openxmlformats.org/officeDocument/2006/relationships/image" Target="../media/image368.png"/><Relationship Id="rId24" Type="http://schemas.openxmlformats.org/officeDocument/2006/relationships/image" Target="../media/image381.svg"/><Relationship Id="rId32" Type="http://schemas.openxmlformats.org/officeDocument/2006/relationships/image" Target="../media/image389.svg"/><Relationship Id="rId37" Type="http://schemas.openxmlformats.org/officeDocument/2006/relationships/image" Target="../media/image394.png"/><Relationship Id="rId40" Type="http://schemas.openxmlformats.org/officeDocument/2006/relationships/image" Target="../media/image397.svg"/><Relationship Id="rId5" Type="http://schemas.openxmlformats.org/officeDocument/2006/relationships/image" Target="../media/image362.png"/><Relationship Id="rId15" Type="http://schemas.openxmlformats.org/officeDocument/2006/relationships/image" Target="../media/image372.png"/><Relationship Id="rId23" Type="http://schemas.openxmlformats.org/officeDocument/2006/relationships/image" Target="../media/image380.png"/><Relationship Id="rId28" Type="http://schemas.openxmlformats.org/officeDocument/2006/relationships/image" Target="../media/image385.svg"/><Relationship Id="rId36" Type="http://schemas.openxmlformats.org/officeDocument/2006/relationships/image" Target="../media/image393.svg"/><Relationship Id="rId10" Type="http://schemas.openxmlformats.org/officeDocument/2006/relationships/image" Target="../media/image367.svg"/><Relationship Id="rId19" Type="http://schemas.openxmlformats.org/officeDocument/2006/relationships/image" Target="../media/image376.png"/><Relationship Id="rId31" Type="http://schemas.openxmlformats.org/officeDocument/2006/relationships/image" Target="../media/image388.png"/><Relationship Id="rId44" Type="http://schemas.openxmlformats.org/officeDocument/2006/relationships/image" Target="../media/image401.svg"/><Relationship Id="rId4" Type="http://schemas.openxmlformats.org/officeDocument/2006/relationships/image" Target="../media/image361.svg"/><Relationship Id="rId9" Type="http://schemas.openxmlformats.org/officeDocument/2006/relationships/image" Target="../media/image366.png"/><Relationship Id="rId14" Type="http://schemas.openxmlformats.org/officeDocument/2006/relationships/image" Target="../media/image371.svg"/><Relationship Id="rId22" Type="http://schemas.openxmlformats.org/officeDocument/2006/relationships/image" Target="../media/image379.svg"/><Relationship Id="rId27" Type="http://schemas.openxmlformats.org/officeDocument/2006/relationships/image" Target="../media/image384.png"/><Relationship Id="rId30" Type="http://schemas.openxmlformats.org/officeDocument/2006/relationships/image" Target="../media/image387.svg"/><Relationship Id="rId35" Type="http://schemas.openxmlformats.org/officeDocument/2006/relationships/image" Target="../media/image392.png"/><Relationship Id="rId43" Type="http://schemas.openxmlformats.org/officeDocument/2006/relationships/image" Target="../media/image400.png"/><Relationship Id="rId8" Type="http://schemas.openxmlformats.org/officeDocument/2006/relationships/image" Target="../media/image365.svg"/><Relationship Id="rId3" Type="http://schemas.openxmlformats.org/officeDocument/2006/relationships/image" Target="../media/image360.png"/><Relationship Id="rId12" Type="http://schemas.openxmlformats.org/officeDocument/2006/relationships/image" Target="../media/image369.svg"/><Relationship Id="rId17" Type="http://schemas.openxmlformats.org/officeDocument/2006/relationships/image" Target="../media/image374.png"/><Relationship Id="rId25" Type="http://schemas.openxmlformats.org/officeDocument/2006/relationships/image" Target="../media/image382.png"/><Relationship Id="rId33" Type="http://schemas.openxmlformats.org/officeDocument/2006/relationships/image" Target="../media/image390.png"/><Relationship Id="rId38" Type="http://schemas.openxmlformats.org/officeDocument/2006/relationships/image" Target="../media/image395.svg"/></Relationships>
</file>

<file path=ppt/slides/_rels/slide58.xml.rels><?xml version="1.0" encoding="UTF-8" standalone="yes"?>
<Relationships xmlns="http://schemas.openxmlformats.org/package/2006/relationships"><Relationship Id="rId13" Type="http://schemas.openxmlformats.org/officeDocument/2006/relationships/image" Target="../media/image412.png"/><Relationship Id="rId18" Type="http://schemas.openxmlformats.org/officeDocument/2006/relationships/image" Target="../media/image417.svg"/><Relationship Id="rId26" Type="http://schemas.openxmlformats.org/officeDocument/2006/relationships/image" Target="../media/image425.svg"/><Relationship Id="rId3" Type="http://schemas.openxmlformats.org/officeDocument/2006/relationships/image" Target="../media/image402.png"/><Relationship Id="rId21" Type="http://schemas.openxmlformats.org/officeDocument/2006/relationships/image" Target="../media/image420.png"/><Relationship Id="rId34" Type="http://schemas.openxmlformats.org/officeDocument/2006/relationships/image" Target="../media/image433.svg"/><Relationship Id="rId7" Type="http://schemas.openxmlformats.org/officeDocument/2006/relationships/image" Target="../media/image406.png"/><Relationship Id="rId12" Type="http://schemas.openxmlformats.org/officeDocument/2006/relationships/image" Target="../media/image411.svg"/><Relationship Id="rId17" Type="http://schemas.openxmlformats.org/officeDocument/2006/relationships/image" Target="../media/image416.png"/><Relationship Id="rId25" Type="http://schemas.openxmlformats.org/officeDocument/2006/relationships/image" Target="../media/image424.png"/><Relationship Id="rId33" Type="http://schemas.openxmlformats.org/officeDocument/2006/relationships/image" Target="../media/image432.png"/><Relationship Id="rId2" Type="http://schemas.openxmlformats.org/officeDocument/2006/relationships/image" Target="../media/image10.png"/><Relationship Id="rId16" Type="http://schemas.openxmlformats.org/officeDocument/2006/relationships/image" Target="../media/image415.svg"/><Relationship Id="rId20" Type="http://schemas.openxmlformats.org/officeDocument/2006/relationships/image" Target="../media/image419.svg"/><Relationship Id="rId29" Type="http://schemas.openxmlformats.org/officeDocument/2006/relationships/image" Target="../media/image428.png"/><Relationship Id="rId1" Type="http://schemas.openxmlformats.org/officeDocument/2006/relationships/slideLayout" Target="../slideLayouts/slideLayout24.xml"/><Relationship Id="rId6" Type="http://schemas.openxmlformats.org/officeDocument/2006/relationships/image" Target="../media/image405.svg"/><Relationship Id="rId11" Type="http://schemas.openxmlformats.org/officeDocument/2006/relationships/image" Target="../media/image410.png"/><Relationship Id="rId24" Type="http://schemas.openxmlformats.org/officeDocument/2006/relationships/image" Target="../media/image423.svg"/><Relationship Id="rId32" Type="http://schemas.openxmlformats.org/officeDocument/2006/relationships/image" Target="../media/image431.svg"/><Relationship Id="rId5" Type="http://schemas.openxmlformats.org/officeDocument/2006/relationships/image" Target="../media/image404.png"/><Relationship Id="rId15" Type="http://schemas.openxmlformats.org/officeDocument/2006/relationships/image" Target="../media/image414.png"/><Relationship Id="rId23" Type="http://schemas.openxmlformats.org/officeDocument/2006/relationships/image" Target="../media/image422.png"/><Relationship Id="rId28" Type="http://schemas.openxmlformats.org/officeDocument/2006/relationships/image" Target="../media/image427.svg"/><Relationship Id="rId36" Type="http://schemas.openxmlformats.org/officeDocument/2006/relationships/image" Target="../media/image435.svg"/><Relationship Id="rId10" Type="http://schemas.openxmlformats.org/officeDocument/2006/relationships/image" Target="../media/image409.svg"/><Relationship Id="rId19" Type="http://schemas.openxmlformats.org/officeDocument/2006/relationships/image" Target="../media/image418.png"/><Relationship Id="rId31" Type="http://schemas.openxmlformats.org/officeDocument/2006/relationships/image" Target="../media/image430.png"/><Relationship Id="rId4" Type="http://schemas.openxmlformats.org/officeDocument/2006/relationships/image" Target="../media/image403.svg"/><Relationship Id="rId9" Type="http://schemas.openxmlformats.org/officeDocument/2006/relationships/image" Target="../media/image408.png"/><Relationship Id="rId14" Type="http://schemas.openxmlformats.org/officeDocument/2006/relationships/image" Target="../media/image413.svg"/><Relationship Id="rId22" Type="http://schemas.openxmlformats.org/officeDocument/2006/relationships/image" Target="../media/image421.svg"/><Relationship Id="rId27" Type="http://schemas.openxmlformats.org/officeDocument/2006/relationships/image" Target="../media/image426.png"/><Relationship Id="rId30" Type="http://schemas.openxmlformats.org/officeDocument/2006/relationships/image" Target="../media/image429.svg"/><Relationship Id="rId35" Type="http://schemas.openxmlformats.org/officeDocument/2006/relationships/image" Target="../media/image434.png"/><Relationship Id="rId8" Type="http://schemas.openxmlformats.org/officeDocument/2006/relationships/image" Target="../media/image407.svg"/></Relationships>
</file>

<file path=ppt/slides/_rels/slide59.xml.rels><?xml version="1.0" encoding="UTF-8" standalone="yes"?>
<Relationships xmlns="http://schemas.openxmlformats.org/package/2006/relationships"><Relationship Id="rId8" Type="http://schemas.openxmlformats.org/officeDocument/2006/relationships/image" Target="../media/image441.svg"/><Relationship Id="rId13" Type="http://schemas.openxmlformats.org/officeDocument/2006/relationships/image" Target="../media/image446.png"/><Relationship Id="rId18" Type="http://schemas.openxmlformats.org/officeDocument/2006/relationships/image" Target="../media/image451.svg"/><Relationship Id="rId26" Type="http://schemas.openxmlformats.org/officeDocument/2006/relationships/image" Target="../media/image459.svg"/><Relationship Id="rId3" Type="http://schemas.openxmlformats.org/officeDocument/2006/relationships/image" Target="../media/image436.png"/><Relationship Id="rId21" Type="http://schemas.openxmlformats.org/officeDocument/2006/relationships/image" Target="../media/image454.png"/><Relationship Id="rId7" Type="http://schemas.openxmlformats.org/officeDocument/2006/relationships/image" Target="../media/image440.png"/><Relationship Id="rId12" Type="http://schemas.openxmlformats.org/officeDocument/2006/relationships/image" Target="../media/image445.svg"/><Relationship Id="rId17" Type="http://schemas.openxmlformats.org/officeDocument/2006/relationships/image" Target="../media/image450.png"/><Relationship Id="rId25" Type="http://schemas.openxmlformats.org/officeDocument/2006/relationships/image" Target="../media/image458.png"/><Relationship Id="rId2" Type="http://schemas.openxmlformats.org/officeDocument/2006/relationships/image" Target="../media/image10.png"/><Relationship Id="rId16" Type="http://schemas.openxmlformats.org/officeDocument/2006/relationships/image" Target="../media/image449.svg"/><Relationship Id="rId20" Type="http://schemas.openxmlformats.org/officeDocument/2006/relationships/image" Target="../media/image453.svg"/><Relationship Id="rId1" Type="http://schemas.openxmlformats.org/officeDocument/2006/relationships/slideLayout" Target="../slideLayouts/slideLayout24.xml"/><Relationship Id="rId6" Type="http://schemas.openxmlformats.org/officeDocument/2006/relationships/image" Target="../media/image439.svg"/><Relationship Id="rId11" Type="http://schemas.openxmlformats.org/officeDocument/2006/relationships/image" Target="../media/image444.png"/><Relationship Id="rId24" Type="http://schemas.openxmlformats.org/officeDocument/2006/relationships/image" Target="../media/image457.svg"/><Relationship Id="rId5" Type="http://schemas.openxmlformats.org/officeDocument/2006/relationships/image" Target="../media/image438.png"/><Relationship Id="rId15" Type="http://schemas.openxmlformats.org/officeDocument/2006/relationships/image" Target="../media/image448.png"/><Relationship Id="rId23" Type="http://schemas.openxmlformats.org/officeDocument/2006/relationships/image" Target="../media/image456.png"/><Relationship Id="rId28" Type="http://schemas.openxmlformats.org/officeDocument/2006/relationships/image" Target="../media/image461.svg"/><Relationship Id="rId10" Type="http://schemas.openxmlformats.org/officeDocument/2006/relationships/image" Target="../media/image443.svg"/><Relationship Id="rId19" Type="http://schemas.openxmlformats.org/officeDocument/2006/relationships/image" Target="../media/image452.png"/><Relationship Id="rId4" Type="http://schemas.openxmlformats.org/officeDocument/2006/relationships/image" Target="../media/image437.svg"/><Relationship Id="rId9" Type="http://schemas.openxmlformats.org/officeDocument/2006/relationships/image" Target="../media/image442.png"/><Relationship Id="rId14" Type="http://schemas.openxmlformats.org/officeDocument/2006/relationships/image" Target="../media/image447.svg"/><Relationship Id="rId22" Type="http://schemas.openxmlformats.org/officeDocument/2006/relationships/image" Target="../media/image455.svg"/><Relationship Id="rId27" Type="http://schemas.openxmlformats.org/officeDocument/2006/relationships/image" Target="../media/image460.png"/></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slide" Target="slide21.xml"/><Relationship Id="rId5" Type="http://schemas.openxmlformats.org/officeDocument/2006/relationships/slide" Target="slide24.xml"/><Relationship Id="rId4" Type="http://schemas.openxmlformats.org/officeDocument/2006/relationships/slide" Target="slide13.xml"/></Relationships>
</file>

<file path=ppt/slides/_rels/slide60.xml.rels><?xml version="1.0" encoding="UTF-8" standalone="yes"?>
<Relationships xmlns="http://schemas.openxmlformats.org/package/2006/relationships"><Relationship Id="rId8" Type="http://schemas.openxmlformats.org/officeDocument/2006/relationships/image" Target="../media/image466.png"/><Relationship Id="rId3" Type="http://schemas.openxmlformats.org/officeDocument/2006/relationships/image" Target="../media/image462.png"/><Relationship Id="rId7" Type="http://schemas.openxmlformats.org/officeDocument/2006/relationships/image" Target="../media/image465.png"/><Relationship Id="rId2" Type="http://schemas.openxmlformats.org/officeDocument/2006/relationships/image" Target="../media/image17.png"/><Relationship Id="rId1" Type="http://schemas.openxmlformats.org/officeDocument/2006/relationships/slideLayout" Target="../slideLayouts/slideLayout22.xml"/><Relationship Id="rId6" Type="http://schemas.openxmlformats.org/officeDocument/2006/relationships/image" Target="../media/image464.png"/><Relationship Id="rId5" Type="http://schemas.openxmlformats.org/officeDocument/2006/relationships/image" Target="../media/image463.png"/><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468.png"/><Relationship Id="rId7" Type="http://schemas.openxmlformats.org/officeDocument/2006/relationships/image" Target="../media/image472.svg"/><Relationship Id="rId2" Type="http://schemas.openxmlformats.org/officeDocument/2006/relationships/image" Target="../media/image467.png"/><Relationship Id="rId1" Type="http://schemas.openxmlformats.org/officeDocument/2006/relationships/slideLayout" Target="../slideLayouts/slideLayout22.xml"/><Relationship Id="rId6" Type="http://schemas.openxmlformats.org/officeDocument/2006/relationships/image" Target="../media/image471.png"/><Relationship Id="rId5" Type="http://schemas.openxmlformats.org/officeDocument/2006/relationships/image" Target="../media/image470.png"/><Relationship Id="rId4" Type="http://schemas.openxmlformats.org/officeDocument/2006/relationships/image" Target="../media/image469.svg"/></Relationships>
</file>

<file path=ppt/slides/_rels/slide62.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476.png"/><Relationship Id="rId5" Type="http://schemas.openxmlformats.org/officeDocument/2006/relationships/image" Target="../media/image475.png"/><Relationship Id="rId4" Type="http://schemas.openxmlformats.org/officeDocument/2006/relationships/image" Target="../media/image474.png"/></Relationships>
</file>

<file path=ppt/slides/_rels/slide63.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477.png"/><Relationship Id="rId1" Type="http://schemas.openxmlformats.org/officeDocument/2006/relationships/slideLayout" Target="../slideLayouts/slideLayout22.xml"/><Relationship Id="rId5" Type="http://schemas.openxmlformats.org/officeDocument/2006/relationships/image" Target="../media/image480.png"/><Relationship Id="rId4" Type="http://schemas.openxmlformats.org/officeDocument/2006/relationships/image" Target="../media/image479.png"/></Relationships>
</file>

<file path=ppt/slides/_rels/slide64.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481.png"/><Relationship Id="rId1" Type="http://schemas.openxmlformats.org/officeDocument/2006/relationships/slideLayout" Target="../slideLayouts/slideLayout22.xml"/><Relationship Id="rId5" Type="http://schemas.openxmlformats.org/officeDocument/2006/relationships/image" Target="../media/image484.png"/><Relationship Id="rId4" Type="http://schemas.openxmlformats.org/officeDocument/2006/relationships/image" Target="../media/image483.png"/></Relationships>
</file>

<file path=ppt/slides/_rels/slide65.xml.rels><?xml version="1.0" encoding="UTF-8" standalone="yes"?>
<Relationships xmlns="http://schemas.openxmlformats.org/package/2006/relationships"><Relationship Id="rId8" Type="http://schemas.openxmlformats.org/officeDocument/2006/relationships/image" Target="../media/image491.svg"/><Relationship Id="rId3" Type="http://schemas.openxmlformats.org/officeDocument/2006/relationships/image" Target="../media/image486.png"/><Relationship Id="rId7" Type="http://schemas.openxmlformats.org/officeDocument/2006/relationships/image" Target="../media/image490.png"/><Relationship Id="rId2" Type="http://schemas.openxmlformats.org/officeDocument/2006/relationships/image" Target="../media/image485.png"/><Relationship Id="rId1" Type="http://schemas.openxmlformats.org/officeDocument/2006/relationships/slideLayout" Target="../slideLayouts/slideLayout22.xml"/><Relationship Id="rId6" Type="http://schemas.openxmlformats.org/officeDocument/2006/relationships/image" Target="../media/image489.svg"/><Relationship Id="rId5" Type="http://schemas.openxmlformats.org/officeDocument/2006/relationships/image" Target="../media/image488.png"/><Relationship Id="rId4" Type="http://schemas.openxmlformats.org/officeDocument/2006/relationships/image" Target="../media/image487.svg"/></Relationships>
</file>

<file path=ppt/slides/_rels/slide66.xml.rels><?xml version="1.0" encoding="UTF-8" standalone="yes"?>
<Relationships xmlns="http://schemas.openxmlformats.org/package/2006/relationships"><Relationship Id="rId8" Type="http://schemas.openxmlformats.org/officeDocument/2006/relationships/image" Target="../media/image498.png"/><Relationship Id="rId3" Type="http://schemas.openxmlformats.org/officeDocument/2006/relationships/image" Target="../media/image493.svg"/><Relationship Id="rId7" Type="http://schemas.openxmlformats.org/officeDocument/2006/relationships/image" Target="../media/image497.svg"/><Relationship Id="rId2" Type="http://schemas.openxmlformats.org/officeDocument/2006/relationships/image" Target="../media/image492.png"/><Relationship Id="rId1" Type="http://schemas.openxmlformats.org/officeDocument/2006/relationships/slideLayout" Target="../slideLayouts/slideLayout22.xml"/><Relationship Id="rId6" Type="http://schemas.openxmlformats.org/officeDocument/2006/relationships/image" Target="../media/image496.png"/><Relationship Id="rId5" Type="http://schemas.openxmlformats.org/officeDocument/2006/relationships/image" Target="../media/image495.svg"/><Relationship Id="rId4" Type="http://schemas.openxmlformats.org/officeDocument/2006/relationships/image" Target="../media/image494.png"/><Relationship Id="rId9" Type="http://schemas.openxmlformats.org/officeDocument/2006/relationships/image" Target="../media/image499.svg"/></Relationships>
</file>

<file path=ppt/slides/_rels/slide67.xml.rels><?xml version="1.0" encoding="UTF-8" standalone="yes"?>
<Relationships xmlns="http://schemas.openxmlformats.org/package/2006/relationships"><Relationship Id="rId3" Type="http://schemas.openxmlformats.org/officeDocument/2006/relationships/image" Target="../media/image501.svg"/><Relationship Id="rId2" Type="http://schemas.openxmlformats.org/officeDocument/2006/relationships/image" Target="../media/image500.png"/><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3" Type="http://schemas.openxmlformats.org/officeDocument/2006/relationships/image" Target="../media/image258.svg"/><Relationship Id="rId2" Type="http://schemas.openxmlformats.org/officeDocument/2006/relationships/image" Target="../media/image257.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3" Type="http://schemas.openxmlformats.org/officeDocument/2006/relationships/image" Target="../media/image504.svg"/><Relationship Id="rId2" Type="http://schemas.openxmlformats.org/officeDocument/2006/relationships/image" Target="../media/image503.png"/><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8" Type="http://schemas.openxmlformats.org/officeDocument/2006/relationships/image" Target="../media/image511.png"/><Relationship Id="rId13" Type="http://schemas.openxmlformats.org/officeDocument/2006/relationships/image" Target="../media/image516.png"/><Relationship Id="rId18" Type="http://schemas.openxmlformats.org/officeDocument/2006/relationships/image" Target="../media/image521.png"/><Relationship Id="rId3" Type="http://schemas.openxmlformats.org/officeDocument/2006/relationships/image" Target="../media/image506.png"/><Relationship Id="rId7" Type="http://schemas.openxmlformats.org/officeDocument/2006/relationships/image" Target="../media/image510.png"/><Relationship Id="rId12" Type="http://schemas.openxmlformats.org/officeDocument/2006/relationships/image" Target="../media/image515.png"/><Relationship Id="rId17" Type="http://schemas.openxmlformats.org/officeDocument/2006/relationships/image" Target="../media/image520.svg"/><Relationship Id="rId2" Type="http://schemas.openxmlformats.org/officeDocument/2006/relationships/image" Target="../media/image505.png"/><Relationship Id="rId16" Type="http://schemas.openxmlformats.org/officeDocument/2006/relationships/image" Target="../media/image519.png"/><Relationship Id="rId1" Type="http://schemas.openxmlformats.org/officeDocument/2006/relationships/slideLayout" Target="../slideLayouts/slideLayout22.xml"/><Relationship Id="rId6" Type="http://schemas.openxmlformats.org/officeDocument/2006/relationships/image" Target="../media/image509.png"/><Relationship Id="rId11" Type="http://schemas.openxmlformats.org/officeDocument/2006/relationships/image" Target="../media/image514.png"/><Relationship Id="rId5" Type="http://schemas.openxmlformats.org/officeDocument/2006/relationships/image" Target="../media/image508.png"/><Relationship Id="rId15" Type="http://schemas.openxmlformats.org/officeDocument/2006/relationships/image" Target="../media/image518.svg"/><Relationship Id="rId10" Type="http://schemas.openxmlformats.org/officeDocument/2006/relationships/image" Target="../media/image513.png"/><Relationship Id="rId19" Type="http://schemas.openxmlformats.org/officeDocument/2006/relationships/image" Target="../media/image522.svg"/><Relationship Id="rId4" Type="http://schemas.openxmlformats.org/officeDocument/2006/relationships/image" Target="../media/image507.svg"/><Relationship Id="rId9" Type="http://schemas.openxmlformats.org/officeDocument/2006/relationships/image" Target="../media/image512.png"/><Relationship Id="rId14" Type="http://schemas.openxmlformats.org/officeDocument/2006/relationships/image" Target="../media/image517.png"/></Relationships>
</file>

<file path=ppt/slides/_rels/slide72.xml.rels><?xml version="1.0" encoding="UTF-8" standalone="yes"?>
<Relationships xmlns="http://schemas.openxmlformats.org/package/2006/relationships"><Relationship Id="rId8" Type="http://schemas.openxmlformats.org/officeDocument/2006/relationships/image" Target="../media/image529.png"/><Relationship Id="rId3" Type="http://schemas.openxmlformats.org/officeDocument/2006/relationships/image" Target="../media/image524.svg"/><Relationship Id="rId7" Type="http://schemas.openxmlformats.org/officeDocument/2006/relationships/image" Target="../media/image528.svg"/><Relationship Id="rId2" Type="http://schemas.openxmlformats.org/officeDocument/2006/relationships/image" Target="../media/image523.png"/><Relationship Id="rId1" Type="http://schemas.openxmlformats.org/officeDocument/2006/relationships/slideLayout" Target="../slideLayouts/slideLayout22.xml"/><Relationship Id="rId6" Type="http://schemas.openxmlformats.org/officeDocument/2006/relationships/image" Target="../media/image527.png"/><Relationship Id="rId5" Type="http://schemas.openxmlformats.org/officeDocument/2006/relationships/image" Target="../media/image526.svg"/><Relationship Id="rId4" Type="http://schemas.openxmlformats.org/officeDocument/2006/relationships/image" Target="../media/image525.png"/></Relationships>
</file>

<file path=ppt/slides/_rels/slide73.xml.rels><?xml version="1.0" encoding="UTF-8" standalone="yes"?>
<Relationships xmlns="http://schemas.openxmlformats.org/package/2006/relationships"><Relationship Id="rId3" Type="http://schemas.openxmlformats.org/officeDocument/2006/relationships/image" Target="../media/image531.svg"/><Relationship Id="rId2" Type="http://schemas.openxmlformats.org/officeDocument/2006/relationships/image" Target="../media/image530.pn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3" Type="http://schemas.openxmlformats.org/officeDocument/2006/relationships/image" Target="../media/image533.svg"/><Relationship Id="rId2" Type="http://schemas.openxmlformats.org/officeDocument/2006/relationships/image" Target="../media/image532.png"/><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slideLayout" Target="../slideLayouts/slideLayout30.xml"/><Relationship Id="rId5" Type="http://schemas.openxmlformats.org/officeDocument/2006/relationships/image" Target="../media/image537.png"/><Relationship Id="rId4" Type="http://schemas.openxmlformats.org/officeDocument/2006/relationships/image" Target="../media/image536.png"/></Relationships>
</file>

<file path=ppt/slides/_rels/slide76.xml.rels><?xml version="1.0" encoding="UTF-8" standalone="yes"?>
<Relationships xmlns="http://schemas.openxmlformats.org/package/2006/relationships"><Relationship Id="rId3" Type="http://schemas.openxmlformats.org/officeDocument/2006/relationships/image" Target="../media/image539.svg"/><Relationship Id="rId7" Type="http://schemas.openxmlformats.org/officeDocument/2006/relationships/image" Target="../media/image543.svg"/><Relationship Id="rId2" Type="http://schemas.openxmlformats.org/officeDocument/2006/relationships/image" Target="../media/image538.png"/><Relationship Id="rId1" Type="http://schemas.openxmlformats.org/officeDocument/2006/relationships/slideLayout" Target="../slideLayouts/slideLayout30.xml"/><Relationship Id="rId6" Type="http://schemas.openxmlformats.org/officeDocument/2006/relationships/image" Target="../media/image542.png"/><Relationship Id="rId5" Type="http://schemas.openxmlformats.org/officeDocument/2006/relationships/image" Target="../media/image541.svg"/><Relationship Id="rId4" Type="http://schemas.openxmlformats.org/officeDocument/2006/relationships/image" Target="../media/image540.png"/></Relationships>
</file>

<file path=ppt/slides/_rels/slide77.xml.rels><?xml version="1.0" encoding="UTF-8" standalone="yes"?>
<Relationships xmlns="http://schemas.openxmlformats.org/package/2006/relationships"><Relationship Id="rId3" Type="http://schemas.openxmlformats.org/officeDocument/2006/relationships/image" Target="../media/image545.svg"/><Relationship Id="rId2" Type="http://schemas.openxmlformats.org/officeDocument/2006/relationships/image" Target="../media/image544.png"/><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56.png"/><Relationship Id="rId18" Type="http://schemas.openxmlformats.org/officeDocument/2006/relationships/image" Target="../media/image561.svg"/><Relationship Id="rId3" Type="http://schemas.openxmlformats.org/officeDocument/2006/relationships/image" Target="../media/image546.png"/><Relationship Id="rId21" Type="http://schemas.openxmlformats.org/officeDocument/2006/relationships/image" Target="../media/image564.png"/><Relationship Id="rId7" Type="http://schemas.openxmlformats.org/officeDocument/2006/relationships/image" Target="../media/image550.png"/><Relationship Id="rId12" Type="http://schemas.openxmlformats.org/officeDocument/2006/relationships/image" Target="../media/image555.png"/><Relationship Id="rId17" Type="http://schemas.openxmlformats.org/officeDocument/2006/relationships/image" Target="../media/image560.png"/><Relationship Id="rId2" Type="http://schemas.openxmlformats.org/officeDocument/2006/relationships/notesSlide" Target="../notesSlides/notesSlide9.xml"/><Relationship Id="rId16" Type="http://schemas.openxmlformats.org/officeDocument/2006/relationships/image" Target="../media/image559.svg"/><Relationship Id="rId20" Type="http://schemas.openxmlformats.org/officeDocument/2006/relationships/image" Target="../media/image563.svg"/><Relationship Id="rId1" Type="http://schemas.openxmlformats.org/officeDocument/2006/relationships/slideLayout" Target="../slideLayouts/slideLayout30.xml"/><Relationship Id="rId6" Type="http://schemas.openxmlformats.org/officeDocument/2006/relationships/image" Target="../media/image549.png"/><Relationship Id="rId11" Type="http://schemas.openxmlformats.org/officeDocument/2006/relationships/image" Target="../media/image554.png"/><Relationship Id="rId5" Type="http://schemas.openxmlformats.org/officeDocument/2006/relationships/image" Target="../media/image548.png"/><Relationship Id="rId15" Type="http://schemas.openxmlformats.org/officeDocument/2006/relationships/image" Target="../media/image558.png"/><Relationship Id="rId10" Type="http://schemas.openxmlformats.org/officeDocument/2006/relationships/image" Target="../media/image553.png"/><Relationship Id="rId19" Type="http://schemas.openxmlformats.org/officeDocument/2006/relationships/image" Target="../media/image562.png"/><Relationship Id="rId4" Type="http://schemas.openxmlformats.org/officeDocument/2006/relationships/image" Target="../media/image547.png"/><Relationship Id="rId9" Type="http://schemas.openxmlformats.org/officeDocument/2006/relationships/image" Target="../media/image552.png"/><Relationship Id="rId14" Type="http://schemas.openxmlformats.org/officeDocument/2006/relationships/image" Target="../media/image557.svg"/><Relationship Id="rId22" Type="http://schemas.openxmlformats.org/officeDocument/2006/relationships/image" Target="../media/image565.svg"/></Relationships>
</file>

<file path=ppt/slides/_rels/slide79.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slideLayout" Target="../slideLayouts/slideLayout30.xml"/><Relationship Id="rId6" Type="http://schemas.openxmlformats.org/officeDocument/2006/relationships/image" Target="../media/image570.png"/><Relationship Id="rId5" Type="http://schemas.openxmlformats.org/officeDocument/2006/relationships/image" Target="../media/image569.png"/><Relationship Id="rId4" Type="http://schemas.openxmlformats.org/officeDocument/2006/relationships/image" Target="../media/image568.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577.png"/><Relationship Id="rId13" Type="http://schemas.openxmlformats.org/officeDocument/2006/relationships/image" Target="../media/image565.svg"/><Relationship Id="rId3" Type="http://schemas.openxmlformats.org/officeDocument/2006/relationships/image" Target="../media/image572.png"/><Relationship Id="rId7" Type="http://schemas.openxmlformats.org/officeDocument/2006/relationships/image" Target="../media/image576.png"/><Relationship Id="rId12" Type="http://schemas.openxmlformats.org/officeDocument/2006/relationships/image" Target="../media/image564.png"/><Relationship Id="rId2" Type="http://schemas.openxmlformats.org/officeDocument/2006/relationships/image" Target="../media/image571.png"/><Relationship Id="rId1" Type="http://schemas.openxmlformats.org/officeDocument/2006/relationships/slideLayout" Target="../slideLayouts/slideLayout30.xml"/><Relationship Id="rId6" Type="http://schemas.openxmlformats.org/officeDocument/2006/relationships/image" Target="../media/image575.svg"/><Relationship Id="rId11" Type="http://schemas.openxmlformats.org/officeDocument/2006/relationships/image" Target="../media/image580.svg"/><Relationship Id="rId5" Type="http://schemas.openxmlformats.org/officeDocument/2006/relationships/image" Target="../media/image574.png"/><Relationship Id="rId15" Type="http://schemas.openxmlformats.org/officeDocument/2006/relationships/image" Target="../media/image582.svg"/><Relationship Id="rId10" Type="http://schemas.openxmlformats.org/officeDocument/2006/relationships/image" Target="../media/image579.png"/><Relationship Id="rId4" Type="http://schemas.openxmlformats.org/officeDocument/2006/relationships/image" Target="../media/image573.svg"/><Relationship Id="rId9" Type="http://schemas.openxmlformats.org/officeDocument/2006/relationships/image" Target="../media/image578.svg"/><Relationship Id="rId14" Type="http://schemas.openxmlformats.org/officeDocument/2006/relationships/image" Target="../media/image581.png"/></Relationships>
</file>

<file path=ppt/slides/_rels/slide81.xml.rels><?xml version="1.0" encoding="UTF-8" standalone="yes"?>
<Relationships xmlns="http://schemas.openxmlformats.org/package/2006/relationships"><Relationship Id="rId3" Type="http://schemas.openxmlformats.org/officeDocument/2006/relationships/image" Target="../media/image584.png"/><Relationship Id="rId2" Type="http://schemas.openxmlformats.org/officeDocument/2006/relationships/image" Target="../media/image583.png"/><Relationship Id="rId1" Type="http://schemas.openxmlformats.org/officeDocument/2006/relationships/slideLayout" Target="../slideLayouts/slideLayout30.xml"/><Relationship Id="rId5" Type="http://schemas.openxmlformats.org/officeDocument/2006/relationships/image" Target="../media/image586.png"/><Relationship Id="rId4" Type="http://schemas.openxmlformats.org/officeDocument/2006/relationships/image" Target="../media/image585.png"/></Relationships>
</file>

<file path=ppt/slides/_rels/slide82.xml.rels><?xml version="1.0" encoding="UTF-8" standalone="yes"?>
<Relationships xmlns="http://schemas.openxmlformats.org/package/2006/relationships"><Relationship Id="rId8" Type="http://schemas.openxmlformats.org/officeDocument/2006/relationships/image" Target="../media/image593.png"/><Relationship Id="rId13" Type="http://schemas.openxmlformats.org/officeDocument/2006/relationships/image" Target="../media/image598.png"/><Relationship Id="rId18" Type="http://schemas.openxmlformats.org/officeDocument/2006/relationships/image" Target="../media/image603.png"/><Relationship Id="rId3" Type="http://schemas.openxmlformats.org/officeDocument/2006/relationships/image" Target="../media/image588.png"/><Relationship Id="rId7" Type="http://schemas.openxmlformats.org/officeDocument/2006/relationships/image" Target="../media/image592.png"/><Relationship Id="rId12" Type="http://schemas.openxmlformats.org/officeDocument/2006/relationships/image" Target="../media/image597.png"/><Relationship Id="rId17" Type="http://schemas.openxmlformats.org/officeDocument/2006/relationships/image" Target="../media/image602.png"/><Relationship Id="rId2" Type="http://schemas.openxmlformats.org/officeDocument/2006/relationships/image" Target="../media/image587.png"/><Relationship Id="rId16" Type="http://schemas.openxmlformats.org/officeDocument/2006/relationships/image" Target="../media/image601.png"/><Relationship Id="rId1" Type="http://schemas.openxmlformats.org/officeDocument/2006/relationships/slideLayout" Target="../slideLayouts/slideLayout31.xml"/><Relationship Id="rId6" Type="http://schemas.openxmlformats.org/officeDocument/2006/relationships/image" Target="../media/image591.png"/><Relationship Id="rId11" Type="http://schemas.openxmlformats.org/officeDocument/2006/relationships/image" Target="../media/image596.png"/><Relationship Id="rId5" Type="http://schemas.openxmlformats.org/officeDocument/2006/relationships/image" Target="../media/image590.png"/><Relationship Id="rId15" Type="http://schemas.openxmlformats.org/officeDocument/2006/relationships/image" Target="../media/image600.png"/><Relationship Id="rId10" Type="http://schemas.openxmlformats.org/officeDocument/2006/relationships/image" Target="../media/image595.png"/><Relationship Id="rId4" Type="http://schemas.openxmlformats.org/officeDocument/2006/relationships/image" Target="../media/image589.png"/><Relationship Id="rId9" Type="http://schemas.openxmlformats.org/officeDocument/2006/relationships/image" Target="../media/image594.png"/><Relationship Id="rId14" Type="http://schemas.openxmlformats.org/officeDocument/2006/relationships/image" Target="../media/image599.png"/></Relationships>
</file>

<file path=ppt/slides/_rels/slide83.xml.rels><?xml version="1.0" encoding="UTF-8" standalone="yes"?>
<Relationships xmlns="http://schemas.openxmlformats.org/package/2006/relationships"><Relationship Id="rId3" Type="http://schemas.openxmlformats.org/officeDocument/2006/relationships/image" Target="../media/image605.svg"/><Relationship Id="rId2" Type="http://schemas.openxmlformats.org/officeDocument/2006/relationships/image" Target="../media/image604.png"/><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3" Type="http://schemas.openxmlformats.org/officeDocument/2006/relationships/image" Target="../media/image607.png"/><Relationship Id="rId2" Type="http://schemas.openxmlformats.org/officeDocument/2006/relationships/image" Target="../media/image606.png"/><Relationship Id="rId1" Type="http://schemas.openxmlformats.org/officeDocument/2006/relationships/slideLayout" Target="../slideLayouts/slideLayout30.xml"/><Relationship Id="rId6" Type="http://schemas.openxmlformats.org/officeDocument/2006/relationships/image" Target="../media/image610.png"/><Relationship Id="rId5" Type="http://schemas.openxmlformats.org/officeDocument/2006/relationships/image" Target="../media/image609.png"/><Relationship Id="rId4" Type="http://schemas.openxmlformats.org/officeDocument/2006/relationships/image" Target="../media/image608.png"/></Relationships>
</file>

<file path=ppt/slides/_rels/slide85.xml.rels><?xml version="1.0" encoding="UTF-8" standalone="yes"?>
<Relationships xmlns="http://schemas.openxmlformats.org/package/2006/relationships"><Relationship Id="rId3" Type="http://schemas.openxmlformats.org/officeDocument/2006/relationships/image" Target="../media/image612.png"/><Relationship Id="rId2" Type="http://schemas.openxmlformats.org/officeDocument/2006/relationships/image" Target="../media/image611.png"/><Relationship Id="rId1" Type="http://schemas.openxmlformats.org/officeDocument/2006/relationships/slideLayout" Target="../slideLayouts/slideLayout30.xml"/><Relationship Id="rId5" Type="http://schemas.openxmlformats.org/officeDocument/2006/relationships/image" Target="../media/image614.png"/><Relationship Id="rId4" Type="http://schemas.openxmlformats.org/officeDocument/2006/relationships/image" Target="../media/image613.png"/></Relationships>
</file>

<file path=ppt/slides/_rels/slide86.xml.rels><?xml version="1.0" encoding="UTF-8" standalone="yes"?>
<Relationships xmlns="http://schemas.openxmlformats.org/package/2006/relationships"><Relationship Id="rId3" Type="http://schemas.openxmlformats.org/officeDocument/2006/relationships/image" Target="../media/image616.png"/><Relationship Id="rId2" Type="http://schemas.openxmlformats.org/officeDocument/2006/relationships/image" Target="../media/image615.png"/><Relationship Id="rId1" Type="http://schemas.openxmlformats.org/officeDocument/2006/relationships/slideLayout" Target="../slideLayouts/slideLayout30.xml"/><Relationship Id="rId6" Type="http://schemas.openxmlformats.org/officeDocument/2006/relationships/image" Target="../media/image619.svg"/><Relationship Id="rId5" Type="http://schemas.openxmlformats.org/officeDocument/2006/relationships/image" Target="../media/image618.png"/><Relationship Id="rId4" Type="http://schemas.openxmlformats.org/officeDocument/2006/relationships/image" Target="../media/image617.png"/></Relationships>
</file>

<file path=ppt/slides/_rels/slide87.xml.rels><?xml version="1.0" encoding="UTF-8" standalone="yes"?>
<Relationships xmlns="http://schemas.openxmlformats.org/package/2006/relationships"><Relationship Id="rId8" Type="http://schemas.openxmlformats.org/officeDocument/2006/relationships/image" Target="../media/image626.png"/><Relationship Id="rId3" Type="http://schemas.openxmlformats.org/officeDocument/2006/relationships/image" Target="../media/image621.svg"/><Relationship Id="rId7" Type="http://schemas.openxmlformats.org/officeDocument/2006/relationships/image" Target="../media/image625.svg"/><Relationship Id="rId2" Type="http://schemas.openxmlformats.org/officeDocument/2006/relationships/image" Target="../media/image620.png"/><Relationship Id="rId1" Type="http://schemas.openxmlformats.org/officeDocument/2006/relationships/slideLayout" Target="../slideLayouts/slideLayout30.xml"/><Relationship Id="rId6" Type="http://schemas.openxmlformats.org/officeDocument/2006/relationships/image" Target="../media/image624.png"/><Relationship Id="rId5" Type="http://schemas.openxmlformats.org/officeDocument/2006/relationships/image" Target="../media/image623.svg"/><Relationship Id="rId4" Type="http://schemas.openxmlformats.org/officeDocument/2006/relationships/image" Target="../media/image622.png"/><Relationship Id="rId9" Type="http://schemas.openxmlformats.org/officeDocument/2006/relationships/image" Target="../media/image627.svg"/></Relationships>
</file>

<file path=ppt/slides/_rels/slide88.xml.rels><?xml version="1.0" encoding="UTF-8" standalone="yes"?>
<Relationships xmlns="http://schemas.openxmlformats.org/package/2006/relationships"><Relationship Id="rId3" Type="http://schemas.openxmlformats.org/officeDocument/2006/relationships/image" Target="../media/image629.svg"/><Relationship Id="rId2" Type="http://schemas.openxmlformats.org/officeDocument/2006/relationships/image" Target="../media/image628.png"/><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8" Type="http://schemas.openxmlformats.org/officeDocument/2006/relationships/image" Target="../media/image636.svg"/><Relationship Id="rId3" Type="http://schemas.openxmlformats.org/officeDocument/2006/relationships/image" Target="../media/image631.svg"/><Relationship Id="rId7" Type="http://schemas.openxmlformats.org/officeDocument/2006/relationships/image" Target="../media/image635.png"/><Relationship Id="rId12" Type="http://schemas.openxmlformats.org/officeDocument/2006/relationships/image" Target="../media/image640.svg"/><Relationship Id="rId2" Type="http://schemas.openxmlformats.org/officeDocument/2006/relationships/image" Target="../media/image630.png"/><Relationship Id="rId1" Type="http://schemas.openxmlformats.org/officeDocument/2006/relationships/slideLayout" Target="../slideLayouts/slideLayout33.xml"/><Relationship Id="rId6" Type="http://schemas.openxmlformats.org/officeDocument/2006/relationships/image" Target="../media/image634.svg"/><Relationship Id="rId11" Type="http://schemas.openxmlformats.org/officeDocument/2006/relationships/image" Target="../media/image639.png"/><Relationship Id="rId5" Type="http://schemas.openxmlformats.org/officeDocument/2006/relationships/image" Target="../media/image633.png"/><Relationship Id="rId10" Type="http://schemas.openxmlformats.org/officeDocument/2006/relationships/image" Target="../media/image638.svg"/><Relationship Id="rId4" Type="http://schemas.openxmlformats.org/officeDocument/2006/relationships/image" Target="../media/image632.png"/><Relationship Id="rId9" Type="http://schemas.openxmlformats.org/officeDocument/2006/relationships/image" Target="../media/image637.png"/></Relationships>
</file>

<file path=ppt/slides/_rels/slide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xml"/><Relationship Id="rId4" Type="http://schemas.openxmlformats.org/officeDocument/2006/relationships/slide" Target="slide21.xml"/></Relationships>
</file>

<file path=ppt/slides/_rels/slide90.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642.svg"/></Relationships>
</file>

<file path=ppt/slides/_rels/slide91.xml.rels><?xml version="1.0" encoding="UTF-8" standalone="yes"?>
<Relationships xmlns="http://schemas.openxmlformats.org/package/2006/relationships"><Relationship Id="rId8" Type="http://schemas.openxmlformats.org/officeDocument/2006/relationships/image" Target="../media/image649.svg"/><Relationship Id="rId13" Type="http://schemas.openxmlformats.org/officeDocument/2006/relationships/image" Target="../media/image654.png"/><Relationship Id="rId18" Type="http://schemas.openxmlformats.org/officeDocument/2006/relationships/image" Target="../media/image659.svg"/><Relationship Id="rId3" Type="http://schemas.openxmlformats.org/officeDocument/2006/relationships/image" Target="../media/image644.svg"/><Relationship Id="rId7" Type="http://schemas.openxmlformats.org/officeDocument/2006/relationships/image" Target="../media/image648.png"/><Relationship Id="rId12" Type="http://schemas.openxmlformats.org/officeDocument/2006/relationships/image" Target="../media/image653.svg"/><Relationship Id="rId17" Type="http://schemas.openxmlformats.org/officeDocument/2006/relationships/image" Target="../media/image658.png"/><Relationship Id="rId2" Type="http://schemas.openxmlformats.org/officeDocument/2006/relationships/image" Target="../media/image643.png"/><Relationship Id="rId16" Type="http://schemas.openxmlformats.org/officeDocument/2006/relationships/image" Target="../media/image657.svg"/><Relationship Id="rId1" Type="http://schemas.openxmlformats.org/officeDocument/2006/relationships/slideLayout" Target="../slideLayouts/slideLayout28.xml"/><Relationship Id="rId6" Type="http://schemas.openxmlformats.org/officeDocument/2006/relationships/image" Target="../media/image647.svg"/><Relationship Id="rId11" Type="http://schemas.openxmlformats.org/officeDocument/2006/relationships/image" Target="../media/image652.png"/><Relationship Id="rId5" Type="http://schemas.openxmlformats.org/officeDocument/2006/relationships/image" Target="../media/image646.png"/><Relationship Id="rId15" Type="http://schemas.openxmlformats.org/officeDocument/2006/relationships/image" Target="../media/image656.png"/><Relationship Id="rId10" Type="http://schemas.openxmlformats.org/officeDocument/2006/relationships/image" Target="../media/image651.svg"/><Relationship Id="rId4" Type="http://schemas.openxmlformats.org/officeDocument/2006/relationships/image" Target="../media/image645.png"/><Relationship Id="rId9" Type="http://schemas.openxmlformats.org/officeDocument/2006/relationships/image" Target="../media/image650.png"/><Relationship Id="rId14" Type="http://schemas.openxmlformats.org/officeDocument/2006/relationships/image" Target="../media/image655.svg"/></Relationships>
</file>

<file path=ppt/slides/_rels/slide92.xml.rels><?xml version="1.0" encoding="UTF-8" standalone="yes"?>
<Relationships xmlns="http://schemas.openxmlformats.org/package/2006/relationships"><Relationship Id="rId3" Type="http://schemas.openxmlformats.org/officeDocument/2006/relationships/image" Target="../media/image661.svg"/><Relationship Id="rId2" Type="http://schemas.openxmlformats.org/officeDocument/2006/relationships/image" Target="../media/image660.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8" Type="http://schemas.openxmlformats.org/officeDocument/2006/relationships/image" Target="../media/image668.png"/><Relationship Id="rId3" Type="http://schemas.openxmlformats.org/officeDocument/2006/relationships/image" Target="../media/image663.svg"/><Relationship Id="rId7" Type="http://schemas.openxmlformats.org/officeDocument/2006/relationships/image" Target="../media/image667.svg"/><Relationship Id="rId2" Type="http://schemas.openxmlformats.org/officeDocument/2006/relationships/image" Target="../media/image662.png"/><Relationship Id="rId1" Type="http://schemas.openxmlformats.org/officeDocument/2006/relationships/slideLayout" Target="../slideLayouts/slideLayout12.xml"/><Relationship Id="rId6" Type="http://schemas.openxmlformats.org/officeDocument/2006/relationships/image" Target="../media/image666.png"/><Relationship Id="rId5" Type="http://schemas.openxmlformats.org/officeDocument/2006/relationships/image" Target="../media/image665.svg"/><Relationship Id="rId4" Type="http://schemas.openxmlformats.org/officeDocument/2006/relationships/image" Target="../media/image664.png"/><Relationship Id="rId9" Type="http://schemas.openxmlformats.org/officeDocument/2006/relationships/image" Target="../media/image669.svg"/></Relationships>
</file>

<file path=ppt/slides/_rels/slide94.xml.rels><?xml version="1.0" encoding="UTF-8" standalone="yes"?>
<Relationships xmlns="http://schemas.openxmlformats.org/package/2006/relationships"><Relationship Id="rId3" Type="http://schemas.openxmlformats.org/officeDocument/2006/relationships/image" Target="../media/image671.svg"/><Relationship Id="rId2" Type="http://schemas.openxmlformats.org/officeDocument/2006/relationships/image" Target="../media/image670.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673.svg"/><Relationship Id="rId2" Type="http://schemas.openxmlformats.org/officeDocument/2006/relationships/image" Target="../media/image672.png"/><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75.png"/><Relationship Id="rId7" Type="http://schemas.openxmlformats.org/officeDocument/2006/relationships/image" Target="../media/image679.png"/><Relationship Id="rId12" Type="http://schemas.openxmlformats.org/officeDocument/2006/relationships/image" Target="../media/image684.svg"/><Relationship Id="rId2" Type="http://schemas.openxmlformats.org/officeDocument/2006/relationships/image" Target="../media/image674.png"/><Relationship Id="rId1" Type="http://schemas.openxmlformats.org/officeDocument/2006/relationships/slideLayout" Target="../slideLayouts/slideLayout18.xml"/><Relationship Id="rId6" Type="http://schemas.openxmlformats.org/officeDocument/2006/relationships/image" Target="../media/image678.png"/><Relationship Id="rId11" Type="http://schemas.openxmlformats.org/officeDocument/2006/relationships/image" Target="../media/image683.png"/><Relationship Id="rId5" Type="http://schemas.openxmlformats.org/officeDocument/2006/relationships/image" Target="../media/image677.png"/><Relationship Id="rId10" Type="http://schemas.openxmlformats.org/officeDocument/2006/relationships/image" Target="../media/image682.png"/><Relationship Id="rId4" Type="http://schemas.openxmlformats.org/officeDocument/2006/relationships/image" Target="../media/image676.png"/><Relationship Id="rId9" Type="http://schemas.openxmlformats.org/officeDocument/2006/relationships/image" Target="../media/image681.png"/></Relationships>
</file>

<file path=ppt/slides/_rels/slide97.xml.rels><?xml version="1.0" encoding="UTF-8" standalone="yes"?>
<Relationships xmlns="http://schemas.openxmlformats.org/package/2006/relationships"><Relationship Id="rId8" Type="http://schemas.openxmlformats.org/officeDocument/2006/relationships/image" Target="../media/image691.svg"/><Relationship Id="rId3" Type="http://schemas.openxmlformats.org/officeDocument/2006/relationships/image" Target="../media/image686.png"/><Relationship Id="rId7" Type="http://schemas.openxmlformats.org/officeDocument/2006/relationships/image" Target="../media/image690.png"/><Relationship Id="rId12" Type="http://schemas.openxmlformats.org/officeDocument/2006/relationships/image" Target="../media/image695.svg"/><Relationship Id="rId2" Type="http://schemas.openxmlformats.org/officeDocument/2006/relationships/image" Target="../media/image685.png"/><Relationship Id="rId1" Type="http://schemas.openxmlformats.org/officeDocument/2006/relationships/slideLayout" Target="../slideLayouts/slideLayout18.xml"/><Relationship Id="rId6" Type="http://schemas.openxmlformats.org/officeDocument/2006/relationships/image" Target="../media/image689.png"/><Relationship Id="rId11" Type="http://schemas.openxmlformats.org/officeDocument/2006/relationships/image" Target="../media/image694.png"/><Relationship Id="rId5" Type="http://schemas.openxmlformats.org/officeDocument/2006/relationships/image" Target="../media/image688.png"/><Relationship Id="rId10" Type="http://schemas.openxmlformats.org/officeDocument/2006/relationships/image" Target="../media/image693.svg"/><Relationship Id="rId4" Type="http://schemas.openxmlformats.org/officeDocument/2006/relationships/image" Target="../media/image687.png"/><Relationship Id="rId9" Type="http://schemas.openxmlformats.org/officeDocument/2006/relationships/image" Target="../media/image692.png"/></Relationships>
</file>

<file path=ppt/slides/_rels/slide98.xml.rels><?xml version="1.0" encoding="UTF-8" standalone="yes"?>
<Relationships xmlns="http://schemas.openxmlformats.org/package/2006/relationships"><Relationship Id="rId13" Type="http://schemas.openxmlformats.org/officeDocument/2006/relationships/image" Target="../media/image707.svg"/><Relationship Id="rId18" Type="http://schemas.openxmlformats.org/officeDocument/2006/relationships/image" Target="../media/image712.png"/><Relationship Id="rId26" Type="http://schemas.openxmlformats.org/officeDocument/2006/relationships/image" Target="../media/image720.png"/><Relationship Id="rId21" Type="http://schemas.openxmlformats.org/officeDocument/2006/relationships/image" Target="../media/image715.svg"/><Relationship Id="rId34" Type="http://schemas.openxmlformats.org/officeDocument/2006/relationships/image" Target="../media/image728.png"/><Relationship Id="rId7" Type="http://schemas.openxmlformats.org/officeDocument/2006/relationships/image" Target="../media/image701.svg"/><Relationship Id="rId12" Type="http://schemas.openxmlformats.org/officeDocument/2006/relationships/image" Target="../media/image706.png"/><Relationship Id="rId17" Type="http://schemas.openxmlformats.org/officeDocument/2006/relationships/image" Target="../media/image711.svg"/><Relationship Id="rId25" Type="http://schemas.openxmlformats.org/officeDocument/2006/relationships/image" Target="../media/image719.svg"/><Relationship Id="rId33" Type="http://schemas.openxmlformats.org/officeDocument/2006/relationships/image" Target="../media/image727.svg"/><Relationship Id="rId2" Type="http://schemas.openxmlformats.org/officeDocument/2006/relationships/image" Target="../media/image696.png"/><Relationship Id="rId16" Type="http://schemas.openxmlformats.org/officeDocument/2006/relationships/image" Target="../media/image710.png"/><Relationship Id="rId20" Type="http://schemas.openxmlformats.org/officeDocument/2006/relationships/image" Target="../media/image714.png"/><Relationship Id="rId29" Type="http://schemas.openxmlformats.org/officeDocument/2006/relationships/image" Target="../media/image723.svg"/><Relationship Id="rId1" Type="http://schemas.openxmlformats.org/officeDocument/2006/relationships/slideLayout" Target="../slideLayouts/slideLayout18.xml"/><Relationship Id="rId6" Type="http://schemas.openxmlformats.org/officeDocument/2006/relationships/image" Target="../media/image700.png"/><Relationship Id="rId11" Type="http://schemas.openxmlformats.org/officeDocument/2006/relationships/image" Target="../media/image705.svg"/><Relationship Id="rId24" Type="http://schemas.openxmlformats.org/officeDocument/2006/relationships/image" Target="../media/image718.png"/><Relationship Id="rId32" Type="http://schemas.openxmlformats.org/officeDocument/2006/relationships/image" Target="../media/image726.png"/><Relationship Id="rId37" Type="http://schemas.openxmlformats.org/officeDocument/2006/relationships/image" Target="../media/image684.svg"/><Relationship Id="rId5" Type="http://schemas.openxmlformats.org/officeDocument/2006/relationships/image" Target="../media/image699.png"/><Relationship Id="rId15" Type="http://schemas.openxmlformats.org/officeDocument/2006/relationships/image" Target="../media/image709.svg"/><Relationship Id="rId23" Type="http://schemas.openxmlformats.org/officeDocument/2006/relationships/image" Target="../media/image717.svg"/><Relationship Id="rId28" Type="http://schemas.openxmlformats.org/officeDocument/2006/relationships/image" Target="../media/image722.png"/><Relationship Id="rId36" Type="http://schemas.openxmlformats.org/officeDocument/2006/relationships/image" Target="../media/image683.png"/><Relationship Id="rId10" Type="http://schemas.openxmlformats.org/officeDocument/2006/relationships/image" Target="../media/image704.png"/><Relationship Id="rId19" Type="http://schemas.openxmlformats.org/officeDocument/2006/relationships/image" Target="../media/image713.svg"/><Relationship Id="rId31" Type="http://schemas.openxmlformats.org/officeDocument/2006/relationships/image" Target="../media/image725.svg"/><Relationship Id="rId4" Type="http://schemas.openxmlformats.org/officeDocument/2006/relationships/image" Target="../media/image698.png"/><Relationship Id="rId9" Type="http://schemas.openxmlformats.org/officeDocument/2006/relationships/image" Target="../media/image703.svg"/><Relationship Id="rId14" Type="http://schemas.openxmlformats.org/officeDocument/2006/relationships/image" Target="../media/image708.png"/><Relationship Id="rId22" Type="http://schemas.openxmlformats.org/officeDocument/2006/relationships/image" Target="../media/image716.png"/><Relationship Id="rId27" Type="http://schemas.openxmlformats.org/officeDocument/2006/relationships/image" Target="../media/image721.svg"/><Relationship Id="rId30" Type="http://schemas.openxmlformats.org/officeDocument/2006/relationships/image" Target="../media/image724.png"/><Relationship Id="rId35" Type="http://schemas.openxmlformats.org/officeDocument/2006/relationships/image" Target="../media/image729.svg"/><Relationship Id="rId8" Type="http://schemas.openxmlformats.org/officeDocument/2006/relationships/image" Target="../media/image702.png"/><Relationship Id="rId3" Type="http://schemas.openxmlformats.org/officeDocument/2006/relationships/image" Target="../media/image697.png"/></Relationships>
</file>

<file path=ppt/slides/_rels/slide99.xml.rels><?xml version="1.0" encoding="UTF-8" standalone="yes"?>
<Relationships xmlns="http://schemas.openxmlformats.org/package/2006/relationships"><Relationship Id="rId8" Type="http://schemas.openxmlformats.org/officeDocument/2006/relationships/image" Target="../media/image736.png"/><Relationship Id="rId3" Type="http://schemas.openxmlformats.org/officeDocument/2006/relationships/image" Target="../media/image731.svg"/><Relationship Id="rId7" Type="http://schemas.openxmlformats.org/officeDocument/2006/relationships/image" Target="../media/image735.svg"/><Relationship Id="rId2" Type="http://schemas.openxmlformats.org/officeDocument/2006/relationships/image" Target="../media/image730.png"/><Relationship Id="rId1" Type="http://schemas.openxmlformats.org/officeDocument/2006/relationships/slideLayout" Target="../slideLayouts/slideLayout18.xml"/><Relationship Id="rId6" Type="http://schemas.openxmlformats.org/officeDocument/2006/relationships/image" Target="../media/image734.png"/><Relationship Id="rId11" Type="http://schemas.openxmlformats.org/officeDocument/2006/relationships/image" Target="../media/image684.svg"/><Relationship Id="rId5" Type="http://schemas.openxmlformats.org/officeDocument/2006/relationships/image" Target="../media/image733.svg"/><Relationship Id="rId10" Type="http://schemas.openxmlformats.org/officeDocument/2006/relationships/image" Target="../media/image683.png"/><Relationship Id="rId4" Type="http://schemas.openxmlformats.org/officeDocument/2006/relationships/image" Target="../media/image732.png"/><Relationship Id="rId9" Type="http://schemas.openxmlformats.org/officeDocument/2006/relationships/image" Target="../media/image7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p:txBody>
          <a:bodyPr/>
          <a:lstStyle/>
          <a:p>
            <a:pPr eaLnBrk="1" hangingPunct="1"/>
            <a:r>
              <a:rPr lang="en-US" altLang="en-US" dirty="0"/>
              <a:t>AWS</a:t>
            </a:r>
            <a:br>
              <a:rPr lang="en-US" altLang="en-US" dirty="0"/>
            </a:br>
            <a:r>
              <a:rPr lang="en-US" altLang="en-US" dirty="0"/>
              <a:t>Architecture</a:t>
            </a:r>
            <a:br>
              <a:rPr lang="en-US" altLang="en-US" dirty="0"/>
            </a:br>
            <a:r>
              <a:rPr lang="en-US" altLang="en-US" dirty="0"/>
              <a:t>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p:txBody>
          <a:bodyPr rtlCol="0">
            <a:normAutofit fontScale="92500" lnSpcReduction="10000"/>
          </a:bodyPr>
          <a:lstStyle/>
          <a:p>
            <a:pPr eaLnBrk="1" fontAlgn="auto" hangingPunct="1">
              <a:spcAft>
                <a:spcPts val="0"/>
              </a:spcAft>
              <a:defRPr/>
            </a:pPr>
            <a:r>
              <a:rPr lang="en-US" dirty="0"/>
              <a:t>Release 15-2023.01.31</a:t>
            </a:r>
          </a:p>
        </p:txBody>
      </p:sp>
      <p:sp>
        <p:nvSpPr>
          <p:cNvPr id="37891" name="Footer Placeholder 3">
            <a:extLst>
              <a:ext uri="{FF2B5EF4-FFF2-40B4-BE49-F238E27FC236}">
                <a16:creationId xmlns:a16="http://schemas.microsoft.com/office/drawing/2014/main" id="{6C55D174-A357-2A4D-9BA3-0C69C9DFEE3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37892" name="Slide Number Placeholder 6">
            <a:extLst>
              <a:ext uri="{FF2B5EF4-FFF2-40B4-BE49-F238E27FC236}">
                <a16:creationId xmlns:a16="http://schemas.microsoft.com/office/drawing/2014/main" id="{8810AC8B-D51F-1C41-B470-2716531C6F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CAB34-B7E6-C04B-8946-0FBE75C4266F}" type="slidenum">
              <a:rPr lang="en-US" altLang="en-US" smtClean="0">
                <a:solidFill>
                  <a:schemeClr val="bg1"/>
                </a:solidFill>
                <a:latin typeface="Arial" panose="020B0604020202020204" pitchFamily="34" charset="0"/>
              </a:rPr>
              <a:pPr fontAlgn="base">
                <a:spcBef>
                  <a:spcPct val="0"/>
                </a:spcBef>
                <a:spcAft>
                  <a:spcPct val="0"/>
                </a:spcAft>
              </a:pPr>
              <a:t>1</a:t>
            </a:fld>
            <a:endParaRPr lang="en-US" altLang="en-US" dirty="0">
              <a:solidFill>
                <a:schemeClr val="bg1"/>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a:xfrm>
            <a:off x="152400" y="1473200"/>
            <a:ext cx="9650413" cy="2595563"/>
          </a:xfrm>
        </p:spPr>
        <p:txBody>
          <a:bodyPr/>
          <a:lstStyle/>
          <a:p>
            <a:pPr eaLnBrk="1" hangingPunct="1"/>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 complete overview of the design system</a:t>
            </a:r>
          </a:p>
          <a:p>
            <a:pPr eaLnBrk="1" fontAlgn="auto" hangingPunct="1">
              <a:spcAft>
                <a:spcPts val="0"/>
              </a:spcAft>
              <a:defRPr/>
            </a:pPr>
            <a:endParaRPr lang="en-US" dirty="0"/>
          </a:p>
        </p:txBody>
      </p:sp>
      <p:sp>
        <p:nvSpPr>
          <p:cNvPr id="45059" name="Footer Placeholder 3">
            <a:extLst>
              <a:ext uri="{FF2B5EF4-FFF2-40B4-BE49-F238E27FC236}">
                <a16:creationId xmlns:a16="http://schemas.microsoft.com/office/drawing/2014/main" id="{DC0DCB54-F838-2B42-A288-CC3EFA3038A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45060" name="Slide Number Placeholder 4">
            <a:extLst>
              <a:ext uri="{FF2B5EF4-FFF2-40B4-BE49-F238E27FC236}">
                <a16:creationId xmlns:a16="http://schemas.microsoft.com/office/drawing/2014/main" id="{AEAB1AED-9D63-E448-9AFA-1E233564816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3E1C29-D0BF-0B4D-89CF-5CC64ED1EF33}" type="slidenum">
              <a:rPr lang="en-US" altLang="en-US" smtClean="0">
                <a:solidFill>
                  <a:schemeClr val="bg1"/>
                </a:solidFill>
                <a:latin typeface="Arial" panose="020B0604020202020204" pitchFamily="34" charset="0"/>
              </a:rPr>
              <a:pPr fontAlgn="base">
                <a:spcBef>
                  <a:spcPct val="0"/>
                </a:spcBef>
                <a:spcAft>
                  <a:spcPct val="0"/>
                </a:spcAft>
              </a:pPr>
              <a:t>10</a:t>
            </a:fld>
            <a:endParaRPr lang="en-US" altLang="en-US" dirty="0">
              <a:solidFill>
                <a:schemeClr val="bg1"/>
              </a:solidFill>
              <a:latin typeface="Arial" panose="020B0604020202020204"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a:t>5/7</a:t>
            </a:r>
          </a:p>
        </p:txBody>
      </p:sp>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rgbClr val="161E2D"/>
                </a:solidFill>
                <a:latin typeface="Arial" panose="020B0604020202020204" pitchFamily="34" charset="0"/>
              </a:rPr>
              <a:pPr fontAlgn="base">
                <a:spcBef>
                  <a:spcPct val="0"/>
                </a:spcBef>
                <a:spcAft>
                  <a:spcPct val="0"/>
                </a:spcAft>
              </a:pPr>
              <a:t>100</a:t>
            </a:fld>
            <a:endParaRPr lang="en-US" altLang="en-US">
              <a:solidFill>
                <a:srgbClr val="161E2D"/>
              </a:solidFill>
              <a:latin typeface="Arial" panose="020B0604020202020204" pitchFamily="34" charset="0"/>
            </a:endParaRP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EduKit</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5329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a:xfrm>
            <a:off x="241300" y="365125"/>
            <a:ext cx="8637588" cy="644525"/>
          </a:xfrm>
        </p:spPr>
        <p:txBody>
          <a:bodyPr/>
          <a:lstStyle/>
          <a:p>
            <a:pPr eaLnBrk="1" hangingPunct="1"/>
            <a:r>
              <a:rPr lang="en-US" altLang="en-US"/>
              <a:t>Internet of Things</a:t>
            </a:r>
          </a:p>
        </p:txBody>
      </p:sp>
      <p:sp>
        <p:nvSpPr>
          <p:cNvPr id="122882" name="Footer Placeholder 2">
            <a:extLst>
              <a:ext uri="{FF2B5EF4-FFF2-40B4-BE49-F238E27FC236}">
                <a16:creationId xmlns:a16="http://schemas.microsoft.com/office/drawing/2014/main" id="{E3BD4880-A78B-0343-8FF3-4AEA8441D38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22883" name="Slide Number Placeholder 3">
            <a:extLst>
              <a:ext uri="{FF2B5EF4-FFF2-40B4-BE49-F238E27FC236}">
                <a16:creationId xmlns:a16="http://schemas.microsoft.com/office/drawing/2014/main" id="{841C4523-4F6F-1144-BA51-620C81FB74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2AA9DA-8165-224D-9D31-7801CD0CE0E8}" type="slidenum">
              <a:rPr lang="en-US" altLang="en-US" smtClean="0">
                <a:solidFill>
                  <a:srgbClr val="161E2D"/>
                </a:solidFill>
                <a:latin typeface="Arial" panose="020B0604020202020204" pitchFamily="34" charset="0"/>
              </a:rPr>
              <a:pPr fontAlgn="base">
                <a:spcBef>
                  <a:spcPct val="0"/>
                </a:spcBef>
                <a:spcAft>
                  <a:spcPct val="0"/>
                </a:spcAft>
              </a:pPr>
              <a:t>101</a:t>
            </a:fld>
            <a:endParaRPr lang="en-US" altLang="en-US">
              <a:solidFill>
                <a:srgbClr val="161E2D"/>
              </a:solidFill>
              <a:latin typeface="Arial" panose="020B0604020202020204" pitchFamily="34" charset="0"/>
            </a:endParaRP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6/7</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403860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54672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70644"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95277"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10033553" y="168751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4038601"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546727"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70644" y="264912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95277" y="264912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10033553" y="264912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4038601"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546727"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70644" y="3576775"/>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95277" y="35767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10033553" y="3576775"/>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4038601"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546727"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70644" y="44859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95277" y="44859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10033553" y="4485929"/>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48592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0" name="Graphic 31">
            <a:extLst>
              <a:ext uri="{FF2B5EF4-FFF2-40B4-BE49-F238E27FC236}">
                <a16:creationId xmlns:a16="http://schemas.microsoft.com/office/drawing/2014/main" id="{FFD11B10-5A28-2B42-B403-4DB95E8E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Graphic 33">
            <a:extLst>
              <a:ext uri="{FF2B5EF4-FFF2-40B4-BE49-F238E27FC236}">
                <a16:creationId xmlns:a16="http://schemas.microsoft.com/office/drawing/2014/main" id="{AA6B8D2E-BD45-A14B-9F65-B901BF2CD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873" y="1233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Graphic 35">
            <a:extLst>
              <a:ext uri="{FF2B5EF4-FFF2-40B4-BE49-F238E27FC236}">
                <a16:creationId xmlns:a16="http://schemas.microsoft.com/office/drawing/2014/main" id="{8654DF26-5631-DA47-AC1B-5076CC732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22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Graphic 39">
            <a:extLst>
              <a:ext uri="{FF2B5EF4-FFF2-40B4-BE49-F238E27FC236}">
                <a16:creationId xmlns:a16="http://schemas.microsoft.com/office/drawing/2014/main" id="{52ECE5A4-3FB5-7F48-854A-491C490F1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856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Graphic 43">
            <a:extLst>
              <a:ext uri="{FF2B5EF4-FFF2-40B4-BE49-F238E27FC236}">
                <a16:creationId xmlns:a16="http://schemas.microsoft.com/office/drawing/2014/main" id="{2FE4470D-3E59-F14D-9808-00503041B6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926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Graphic 45">
            <a:extLst>
              <a:ext uri="{FF2B5EF4-FFF2-40B4-BE49-F238E27FC236}">
                <a16:creationId xmlns:a16="http://schemas.microsoft.com/office/drawing/2014/main" id="{0DB64A26-E8E5-9A41-A10B-40CD10FBBC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7525"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Graphic 47">
            <a:extLst>
              <a:ext uri="{FF2B5EF4-FFF2-40B4-BE49-F238E27FC236}">
                <a16:creationId xmlns:a16="http://schemas.microsoft.com/office/drawing/2014/main" id="{329B1EE8-60D1-6F46-B33B-58712B0935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787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8" name="Graphic 49">
            <a:extLst>
              <a:ext uri="{FF2B5EF4-FFF2-40B4-BE49-F238E27FC236}">
                <a16:creationId xmlns:a16="http://schemas.microsoft.com/office/drawing/2014/main" id="{EEA96EEA-907B-5740-8BFA-EBEEBA8EA2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78221"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9" name="Graphic 51">
            <a:extLst>
              <a:ext uri="{FF2B5EF4-FFF2-40B4-BE49-F238E27FC236}">
                <a16:creationId xmlns:a16="http://schemas.microsoft.com/office/drawing/2014/main" id="{D1B59892-8611-764F-9F5B-795857D80E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8569"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0" name="Graphic 53">
            <a:extLst>
              <a:ext uri="{FF2B5EF4-FFF2-40B4-BE49-F238E27FC236}">
                <a16:creationId xmlns:a16="http://schemas.microsoft.com/office/drawing/2014/main" id="{8A501947-453F-7E4F-8F17-0EF8ADB45B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0926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1" name="Graphic 55">
            <a:extLst>
              <a:ext uri="{FF2B5EF4-FFF2-40B4-BE49-F238E27FC236}">
                <a16:creationId xmlns:a16="http://schemas.microsoft.com/office/drawing/2014/main" id="{8B73A742-B7A2-A94E-9ED3-A1F916011DB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5593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2" name="Graphic 57">
            <a:extLst>
              <a:ext uri="{FF2B5EF4-FFF2-40B4-BE49-F238E27FC236}">
                <a16:creationId xmlns:a16="http://schemas.microsoft.com/office/drawing/2014/main" id="{8DDE9AF8-9A6B-3F47-A4B2-30B042C824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66603"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3" name="Graphic 59">
            <a:extLst>
              <a:ext uri="{FF2B5EF4-FFF2-40B4-BE49-F238E27FC236}">
                <a16:creationId xmlns:a16="http://schemas.microsoft.com/office/drawing/2014/main" id="{9CDC4473-3D94-3847-BFBF-76CE283ABB3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726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5" name="Graphic 63">
            <a:extLst>
              <a:ext uri="{FF2B5EF4-FFF2-40B4-BE49-F238E27FC236}">
                <a16:creationId xmlns:a16="http://schemas.microsoft.com/office/drawing/2014/main" id="{8CE5E889-19F1-0E47-88CF-08E750637C3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98598"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6" name="Graphic 65">
            <a:extLst>
              <a:ext uri="{FF2B5EF4-FFF2-40B4-BE49-F238E27FC236}">
                <a16:creationId xmlns:a16="http://schemas.microsoft.com/office/drawing/2014/main" id="{716D7F96-4B0D-234B-9505-A8C354B1AA4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09263" y="3116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7" name="Graphic 67">
            <a:extLst>
              <a:ext uri="{FF2B5EF4-FFF2-40B4-BE49-F238E27FC236}">
                <a16:creationId xmlns:a16="http://schemas.microsoft.com/office/drawing/2014/main" id="{064AEC46-567D-7D4C-96BE-704407FCB7C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60700"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8" name="Graphic 69">
            <a:extLst>
              <a:ext uri="{FF2B5EF4-FFF2-40B4-BE49-F238E27FC236}">
                <a16:creationId xmlns:a16="http://schemas.microsoft.com/office/drawing/2014/main" id="{0C0F93B7-3734-6540-9011-8B35EEC7461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70413"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9" name="Graphic 71">
            <a:extLst>
              <a:ext uri="{FF2B5EF4-FFF2-40B4-BE49-F238E27FC236}">
                <a16:creationId xmlns:a16="http://schemas.microsoft.com/office/drawing/2014/main" id="{16358306-588D-C347-997D-04CB6FDAE03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80126"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0" name="Graphic 73">
            <a:extLst>
              <a:ext uri="{FF2B5EF4-FFF2-40B4-BE49-F238E27FC236}">
                <a16:creationId xmlns:a16="http://schemas.microsoft.com/office/drawing/2014/main" id="{EDA2342A-B4A2-4A42-8D31-7798F6AF432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89839"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1" name="Graphic 75">
            <a:extLst>
              <a:ext uri="{FF2B5EF4-FFF2-40B4-BE49-F238E27FC236}">
                <a16:creationId xmlns:a16="http://schemas.microsoft.com/office/drawing/2014/main" id="{96A6F3D3-EABA-7844-852C-035A11B34B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99552"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2" name="Graphic 77">
            <a:extLst>
              <a:ext uri="{FF2B5EF4-FFF2-40B4-BE49-F238E27FC236}">
                <a16:creationId xmlns:a16="http://schemas.microsoft.com/office/drawing/2014/main" id="{F078BCD4-E2A6-6946-8740-7F12499C7EE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09263" y="4023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3" name="Graphic 79">
            <a:extLst>
              <a:ext uri="{FF2B5EF4-FFF2-40B4-BE49-F238E27FC236}">
                <a16:creationId xmlns:a16="http://schemas.microsoft.com/office/drawing/2014/main" id="{F2CF9CD7-DACC-2A46-A3E0-068AC0600A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55938" y="49777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a:extLst>
              <a:ext uri="{FF2B5EF4-FFF2-40B4-BE49-F238E27FC236}">
                <a16:creationId xmlns:a16="http://schemas.microsoft.com/office/drawing/2014/main" id="{3A7590A3-067E-9A43-9767-049F1AF24E10}"/>
              </a:ext>
            </a:extLst>
          </p:cNvPr>
          <p:cNvSpPr txBox="1">
            <a:spLocks noChangeArrowheads="1"/>
          </p:cNvSpPr>
          <p:nvPr/>
        </p:nvSpPr>
        <p:spPr bwMode="auto">
          <a:xfrm>
            <a:off x="4038601" y="54048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IoT Core for </a:t>
            </a:r>
            <a:r>
              <a:rPr lang="en-US" altLang="en-US" sz="1100" err="1">
                <a:latin typeface="Arial" panose="020B0604020202020204" pitchFamily="34" charset="0"/>
                <a:ea typeface="Amazon Ember" panose="020B0603020204020204" pitchFamily="34" charset="0"/>
                <a:cs typeface="Arial" panose="020B0604020202020204" pitchFamily="34" charset="0"/>
              </a:rPr>
              <a:t>LoRaWAN</a:t>
            </a:r>
            <a:r>
              <a:rPr lang="en-US" altLang="en-US" sz="1100">
                <a:latin typeface="Arial" panose="020B0604020202020204" pitchFamily="34" charset="0"/>
                <a:ea typeface="Amazon Ember" panose="020B0603020204020204" pitchFamily="34" charset="0"/>
                <a:cs typeface="Arial" panose="020B0604020202020204" pitchFamily="34" charset="0"/>
              </a:rPr>
              <a:t> protocol</a:t>
            </a:r>
          </a:p>
        </p:txBody>
      </p:sp>
      <p:sp>
        <p:nvSpPr>
          <p:cNvPr id="58" name="TextBox 29">
            <a:extLst>
              <a:ext uri="{FF2B5EF4-FFF2-40B4-BE49-F238E27FC236}">
                <a16:creationId xmlns:a16="http://schemas.microsoft.com/office/drawing/2014/main" id="{0382B33E-E1B3-164F-88FA-A9CBB9A07C7C}"/>
              </a:ext>
            </a:extLst>
          </p:cNvPr>
          <p:cNvSpPr txBox="1">
            <a:spLocks noChangeArrowheads="1"/>
          </p:cNvSpPr>
          <p:nvPr/>
        </p:nvSpPr>
        <p:spPr bwMode="auto">
          <a:xfrm>
            <a:off x="5541964"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err="1">
                <a:latin typeface="Arial" panose="020B0604020202020204" pitchFamily="34" charset="0"/>
                <a:ea typeface="Amazon Ember" panose="020B0603020204020204" pitchFamily="34" charset="0"/>
                <a:cs typeface="Arial" panose="020B0604020202020204" pitchFamily="34" charset="0"/>
              </a:rPr>
              <a:t>LoRaWAN protocol</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a:extLst>
              <a:ext uri="{FF2B5EF4-FFF2-40B4-BE49-F238E27FC236}">
                <a16:creationId xmlns:a16="http://schemas.microsoft.com/office/drawing/2014/main" id="{F574A1F3-235E-E946-8475-B95A4460395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566603" y="4977780"/>
            <a:ext cx="457200" cy="457200"/>
          </a:xfrm>
          <a:prstGeom prst="rect">
            <a:avLst/>
          </a:prstGeom>
        </p:spPr>
      </p:pic>
      <p:pic>
        <p:nvPicPr>
          <p:cNvPr id="65" name="Graphic 64">
            <a:extLst>
              <a:ext uri="{FF2B5EF4-FFF2-40B4-BE49-F238E27FC236}">
                <a16:creationId xmlns:a16="http://schemas.microsoft.com/office/drawing/2014/main" id="{26609FFC-F2D9-674C-BA1C-62A5407059D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77268" y="4977780"/>
            <a:ext cx="457200" cy="45720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a:xfrm>
            <a:off x="241300" y="365125"/>
            <a:ext cx="8637588" cy="644525"/>
          </a:xfrm>
        </p:spPr>
        <p:txBody>
          <a:bodyPr/>
          <a:lstStyle/>
          <a:p>
            <a:pPr eaLnBrk="1" hangingPunct="1"/>
            <a:r>
              <a:rPr lang="en-US" altLang="en-US"/>
              <a:t>Internet of Things</a:t>
            </a:r>
          </a:p>
        </p:txBody>
      </p:sp>
      <p:sp>
        <p:nvSpPr>
          <p:cNvPr id="123906" name="Footer Placeholder 2">
            <a:extLst>
              <a:ext uri="{FF2B5EF4-FFF2-40B4-BE49-F238E27FC236}">
                <a16:creationId xmlns:a16="http://schemas.microsoft.com/office/drawing/2014/main" id="{D2246EEA-8626-5D43-8FD8-BEE10877BCC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23907" name="Slide Number Placeholder 3">
            <a:extLst>
              <a:ext uri="{FF2B5EF4-FFF2-40B4-BE49-F238E27FC236}">
                <a16:creationId xmlns:a16="http://schemas.microsoft.com/office/drawing/2014/main" id="{9FB59DCE-038A-BC48-8F16-8BCDA75AF2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E9DD1D-99F8-4F46-B761-82735F82F1E1}" type="slidenum">
              <a:rPr lang="en-US" altLang="en-US" smtClean="0">
                <a:solidFill>
                  <a:srgbClr val="161E2D"/>
                </a:solidFill>
                <a:latin typeface="Arial" panose="020B0604020202020204" pitchFamily="34" charset="0"/>
              </a:rPr>
              <a:pPr fontAlgn="base">
                <a:spcBef>
                  <a:spcPct val="0"/>
                </a:spcBef>
                <a:spcAft>
                  <a:spcPct val="0"/>
                </a:spcAft>
              </a:pPr>
              <a:t>102</a:t>
            </a:fld>
            <a:endParaRPr lang="en-US" altLang="en-US">
              <a:solidFill>
                <a:srgbClr val="161E2D"/>
              </a:solidFill>
              <a:latin typeface="Arial" panose="020B0604020202020204" pitchFamily="34" charset="0"/>
            </a:endParaRP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7/7</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406431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563910"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971402"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74156"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10076691"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6668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4064311" y="25965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563910" y="25965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971402" y="25965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74156" y="25965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10076691" y="25965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travel</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4064311" y="3513371"/>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563910" y="351337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971402" y="3513371"/>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66687" y="3513512"/>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3925" name="Graphic 21">
            <a:extLst>
              <a:ext uri="{FF2B5EF4-FFF2-40B4-BE49-F238E27FC236}">
                <a16:creationId xmlns:a16="http://schemas.microsoft.com/office/drawing/2014/main" id="{B60E7729-B0EB-124B-B0BD-DAD7B3402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038"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6" name="Graphic 24">
            <a:extLst>
              <a:ext uri="{FF2B5EF4-FFF2-40B4-BE49-F238E27FC236}">
                <a16:creationId xmlns:a16="http://schemas.microsoft.com/office/drawing/2014/main" id="{270EF56D-75A1-A44A-8ACF-6F51933D9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44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Graphic 26">
            <a:extLst>
              <a:ext uri="{FF2B5EF4-FFF2-40B4-BE49-F238E27FC236}">
                <a16:creationId xmlns:a16="http://schemas.microsoft.com/office/drawing/2014/main" id="{92B10EE5-9AC8-3D48-8604-083A6E000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0852"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8" name="Graphic 28">
            <a:extLst>
              <a:ext uri="{FF2B5EF4-FFF2-40B4-BE49-F238E27FC236}">
                <a16:creationId xmlns:a16="http://schemas.microsoft.com/office/drawing/2014/main" id="{255AFEE3-067F-5F41-87B7-780268424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925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9" name="Graphic 30">
            <a:extLst>
              <a:ext uri="{FF2B5EF4-FFF2-40B4-BE49-F238E27FC236}">
                <a16:creationId xmlns:a16="http://schemas.microsoft.com/office/drawing/2014/main" id="{2EA3701B-49D7-034F-9E47-7CCCDD650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7666" y="1231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0" name="Graphic 32">
            <a:extLst>
              <a:ext uri="{FF2B5EF4-FFF2-40B4-BE49-F238E27FC236}">
                <a16:creationId xmlns:a16="http://schemas.microsoft.com/office/drawing/2014/main" id="{2656CDE7-6F5D-CF47-BDED-95DDC5BA4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7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2" name="Graphic 36">
            <a:extLst>
              <a:ext uri="{FF2B5EF4-FFF2-40B4-BE49-F238E27FC236}">
                <a16:creationId xmlns:a16="http://schemas.microsoft.com/office/drawing/2014/main" id="{7CAF4008-A0A5-CE45-BB54-1C1115455D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2445"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Graphic 38">
            <a:extLst>
              <a:ext uri="{FF2B5EF4-FFF2-40B4-BE49-F238E27FC236}">
                <a16:creationId xmlns:a16="http://schemas.microsoft.com/office/drawing/2014/main" id="{9C592231-DBDA-B24F-8E19-37175CF562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0852"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Graphic 40">
            <a:extLst>
              <a:ext uri="{FF2B5EF4-FFF2-40B4-BE49-F238E27FC236}">
                <a16:creationId xmlns:a16="http://schemas.microsoft.com/office/drawing/2014/main" id="{FC690639-4944-5F4D-B785-22D0239AB8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9259"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Graphic 42">
            <a:extLst>
              <a:ext uri="{FF2B5EF4-FFF2-40B4-BE49-F238E27FC236}">
                <a16:creationId xmlns:a16="http://schemas.microsoft.com/office/drawing/2014/main" id="{C257A042-307D-2844-BB8F-F53ADF2717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87666"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Graphic 44">
            <a:extLst>
              <a:ext uri="{FF2B5EF4-FFF2-40B4-BE49-F238E27FC236}">
                <a16:creationId xmlns:a16="http://schemas.microsoft.com/office/drawing/2014/main" id="{046C95A6-AA04-0140-88E0-063167B965E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86071"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Graphic 46">
            <a:extLst>
              <a:ext uri="{FF2B5EF4-FFF2-40B4-BE49-F238E27FC236}">
                <a16:creationId xmlns:a16="http://schemas.microsoft.com/office/drawing/2014/main" id="{349584E1-6719-E046-BAA1-76C9A06257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4038"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Graphic 48">
            <a:extLst>
              <a:ext uri="{FF2B5EF4-FFF2-40B4-BE49-F238E27FC236}">
                <a16:creationId xmlns:a16="http://schemas.microsoft.com/office/drawing/2014/main" id="{BA1FBD63-36E9-EC4D-9026-321E0168B77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92445"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Graphic 50">
            <a:extLst>
              <a:ext uri="{FF2B5EF4-FFF2-40B4-BE49-F238E27FC236}">
                <a16:creationId xmlns:a16="http://schemas.microsoft.com/office/drawing/2014/main" id="{4F83B838-BD8F-7448-BDB5-8694D6B95C2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0852"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40" name="Graphic 52">
            <a:extLst>
              <a:ext uri="{FF2B5EF4-FFF2-40B4-BE49-F238E27FC236}">
                <a16:creationId xmlns:a16="http://schemas.microsoft.com/office/drawing/2014/main" id="{6F6C48CD-F061-E448-BADA-34A375D69C4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9259"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6">
            <a:extLst>
              <a:ext uri="{FF2B5EF4-FFF2-40B4-BE49-F238E27FC236}">
                <a16:creationId xmlns:a16="http://schemas.microsoft.com/office/drawing/2014/main" id="{8D78F0B7-8EDF-F442-9407-C3F9C8642980}"/>
              </a:ext>
            </a:extLst>
          </p:cNvPr>
          <p:cNvSpPr txBox="1">
            <a:spLocks noChangeArrowheads="1"/>
          </p:cNvSpPr>
          <p:nvPr/>
        </p:nvSpPr>
        <p:spPr bwMode="auto">
          <a:xfrm>
            <a:off x="2566687" y="259836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41" name="Graphic 34">
            <a:extLst>
              <a:ext uri="{FF2B5EF4-FFF2-40B4-BE49-F238E27FC236}">
                <a16:creationId xmlns:a16="http://schemas.microsoft.com/office/drawing/2014/main" id="{D1A8509C-3765-024A-B6E0-E929059A09C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94038" y="21681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4">
            <a:extLst>
              <a:ext uri="{FF2B5EF4-FFF2-40B4-BE49-F238E27FC236}">
                <a16:creationId xmlns:a16="http://schemas.microsoft.com/office/drawing/2014/main" id="{A9982181-5B85-6345-BA25-4F983AF04D63}"/>
              </a:ext>
            </a:extLst>
          </p:cNvPr>
          <p:cNvSpPr txBox="1">
            <a:spLocks noChangeArrowheads="1"/>
          </p:cNvSpPr>
          <p:nvPr/>
        </p:nvSpPr>
        <p:spPr bwMode="auto">
          <a:xfrm>
            <a:off x="8574156" y="3509431"/>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humidity sensor</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47" name="TextBox 15">
            <a:extLst>
              <a:ext uri="{FF2B5EF4-FFF2-40B4-BE49-F238E27FC236}">
                <a16:creationId xmlns:a16="http://schemas.microsoft.com/office/drawing/2014/main" id="{B9BB6D50-39A3-1F4A-BFE7-4E614B3D4910}"/>
              </a:ext>
            </a:extLst>
          </p:cNvPr>
          <p:cNvSpPr txBox="1">
            <a:spLocks noChangeArrowheads="1"/>
          </p:cNvSpPr>
          <p:nvPr/>
        </p:nvSpPr>
        <p:spPr bwMode="auto">
          <a:xfrm>
            <a:off x="10076691" y="3509431"/>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vibration sensor</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48" name="Graphic 42">
            <a:extLst>
              <a:ext uri="{FF2B5EF4-FFF2-40B4-BE49-F238E27FC236}">
                <a16:creationId xmlns:a16="http://schemas.microsoft.com/office/drawing/2014/main" id="{AA4CB3A1-63DB-A94D-90D8-FEFB97FE4BF3}"/>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087666" y="30844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44">
            <a:extLst>
              <a:ext uri="{FF2B5EF4-FFF2-40B4-BE49-F238E27FC236}">
                <a16:creationId xmlns:a16="http://schemas.microsoft.com/office/drawing/2014/main" id="{51E6D4F7-5EF5-2342-B805-E451D48EF3A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586071" y="30844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7">
            <a:extLst>
              <a:ext uri="{FF2B5EF4-FFF2-40B4-BE49-F238E27FC236}">
                <a16:creationId xmlns:a16="http://schemas.microsoft.com/office/drawing/2014/main" id="{94B36ECA-E63A-E94F-822D-1EF116AF2BDB}"/>
              </a:ext>
            </a:extLst>
          </p:cNvPr>
          <p:cNvSpPr txBox="1">
            <a:spLocks noChangeArrowheads="1"/>
          </p:cNvSpPr>
          <p:nvPr/>
        </p:nvSpPr>
        <p:spPr bwMode="auto">
          <a:xfrm>
            <a:off x="4028098" y="4427776"/>
            <a:ext cx="160319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temperature &amp; humidity sensor</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51" name="TextBox 18">
            <a:extLst>
              <a:ext uri="{FF2B5EF4-FFF2-40B4-BE49-F238E27FC236}">
                <a16:creationId xmlns:a16="http://schemas.microsoft.com/office/drawing/2014/main" id="{A31E1970-14A1-BA43-84DC-2E315FAB20EB}"/>
              </a:ext>
            </a:extLst>
          </p:cNvPr>
          <p:cNvSpPr txBox="1">
            <a:spLocks noChangeArrowheads="1"/>
          </p:cNvSpPr>
          <p:nvPr/>
        </p:nvSpPr>
        <p:spPr bwMode="auto">
          <a:xfrm>
            <a:off x="5527697" y="4427776"/>
            <a:ext cx="159957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temperature &amp; vibration sensor</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52" name="TextBox 19">
            <a:extLst>
              <a:ext uri="{FF2B5EF4-FFF2-40B4-BE49-F238E27FC236}">
                <a16:creationId xmlns:a16="http://schemas.microsoft.com/office/drawing/2014/main" id="{12E45368-2987-9946-B06E-D2B2227CE726}"/>
              </a:ext>
            </a:extLst>
          </p:cNvPr>
          <p:cNvSpPr txBox="1">
            <a:spLocks noChangeArrowheads="1"/>
          </p:cNvSpPr>
          <p:nvPr/>
        </p:nvSpPr>
        <p:spPr bwMode="auto">
          <a:xfrm>
            <a:off x="6971402" y="442777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relay</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53" name="TextBox 22">
            <a:extLst>
              <a:ext uri="{FF2B5EF4-FFF2-40B4-BE49-F238E27FC236}">
                <a16:creationId xmlns:a16="http://schemas.microsoft.com/office/drawing/2014/main" id="{1921983A-134A-BF40-B878-2068A27AFD3F}"/>
              </a:ext>
            </a:extLst>
          </p:cNvPr>
          <p:cNvSpPr txBox="1">
            <a:spLocks noChangeArrowheads="1"/>
          </p:cNvSpPr>
          <p:nvPr/>
        </p:nvSpPr>
        <p:spPr bwMode="auto">
          <a:xfrm>
            <a:off x="2566687" y="44279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temperature sensor</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54" name="Graphic 46">
            <a:extLst>
              <a:ext uri="{FF2B5EF4-FFF2-40B4-BE49-F238E27FC236}">
                <a16:creationId xmlns:a16="http://schemas.microsoft.com/office/drawing/2014/main" id="{A97884F0-C732-354E-A8C7-826583E6D683}"/>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094038"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48">
            <a:extLst>
              <a:ext uri="{FF2B5EF4-FFF2-40B4-BE49-F238E27FC236}">
                <a16:creationId xmlns:a16="http://schemas.microsoft.com/office/drawing/2014/main" id="{D6B1D8FA-D17E-AF4D-91AD-CF15C64A2FD1}"/>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4592445"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50">
            <a:extLst>
              <a:ext uri="{FF2B5EF4-FFF2-40B4-BE49-F238E27FC236}">
                <a16:creationId xmlns:a16="http://schemas.microsoft.com/office/drawing/2014/main" id="{F78D4E7B-E845-764B-9EDF-FC1AAFD18F19}"/>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6090852"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2">
            <a:extLst>
              <a:ext uri="{FF2B5EF4-FFF2-40B4-BE49-F238E27FC236}">
                <a16:creationId xmlns:a16="http://schemas.microsoft.com/office/drawing/2014/main" id="{D629C1BA-509B-5746-8D5E-52814DD3443A}"/>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89259"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4">
            <a:extLst>
              <a:ext uri="{FF2B5EF4-FFF2-40B4-BE49-F238E27FC236}">
                <a16:creationId xmlns:a16="http://schemas.microsoft.com/office/drawing/2014/main" id="{FCF50F46-00FA-1F45-A3A3-85C7AE1F238E}"/>
              </a:ext>
            </a:extLst>
          </p:cNvPr>
          <p:cNvSpPr txBox="1">
            <a:spLocks noChangeArrowheads="1"/>
          </p:cNvSpPr>
          <p:nvPr/>
        </p:nvSpPr>
        <p:spPr bwMode="auto">
          <a:xfrm>
            <a:off x="8574156" y="4423836"/>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stack light</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59" name="TextBox 15">
            <a:extLst>
              <a:ext uri="{FF2B5EF4-FFF2-40B4-BE49-F238E27FC236}">
                <a16:creationId xmlns:a16="http://schemas.microsoft.com/office/drawing/2014/main" id="{BF19E2F3-AE2B-5E49-94CD-C695521D7C6C}"/>
              </a:ext>
            </a:extLst>
          </p:cNvPr>
          <p:cNvSpPr txBox="1">
            <a:spLocks noChangeArrowheads="1"/>
          </p:cNvSpPr>
          <p:nvPr/>
        </p:nvSpPr>
        <p:spPr bwMode="auto">
          <a:xfrm>
            <a:off x="10076691" y="442383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FreeRTOS device</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60" name="Graphic 42">
            <a:extLst>
              <a:ext uri="{FF2B5EF4-FFF2-40B4-BE49-F238E27FC236}">
                <a16:creationId xmlns:a16="http://schemas.microsoft.com/office/drawing/2014/main" id="{8964C31F-7DB0-D14F-8E3E-1A3DAFE8BA36}"/>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9087666"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Graphic 44">
            <a:extLst>
              <a:ext uri="{FF2B5EF4-FFF2-40B4-BE49-F238E27FC236}">
                <a16:creationId xmlns:a16="http://schemas.microsoft.com/office/drawing/2014/main" id="{DEB1EF71-B967-4841-BF40-F071D13C0403}"/>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10586071"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7">
            <a:extLst>
              <a:ext uri="{FF2B5EF4-FFF2-40B4-BE49-F238E27FC236}">
                <a16:creationId xmlns:a16="http://schemas.microsoft.com/office/drawing/2014/main" id="{4CE54780-222A-6540-A151-0F5F6D63DBB8}"/>
              </a:ext>
            </a:extLst>
          </p:cNvPr>
          <p:cNvSpPr txBox="1">
            <a:spLocks noChangeArrowheads="1"/>
          </p:cNvSpPr>
          <p:nvPr/>
        </p:nvSpPr>
        <p:spPr bwMode="auto">
          <a:xfrm>
            <a:off x="4064311" y="534958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PLC</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63" name="TextBox 22">
            <a:extLst>
              <a:ext uri="{FF2B5EF4-FFF2-40B4-BE49-F238E27FC236}">
                <a16:creationId xmlns:a16="http://schemas.microsoft.com/office/drawing/2014/main" id="{CE3672A7-C2B5-8A40-8ADB-FCBD74FCA9BA}"/>
              </a:ext>
            </a:extLst>
          </p:cNvPr>
          <p:cNvSpPr txBox="1">
            <a:spLocks noChangeArrowheads="1"/>
          </p:cNvSpPr>
          <p:nvPr/>
        </p:nvSpPr>
        <p:spPr bwMode="auto">
          <a:xfrm>
            <a:off x="2684376" y="5349728"/>
            <a:ext cx="12810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industrial PC</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64" name="Graphic 46">
            <a:extLst>
              <a:ext uri="{FF2B5EF4-FFF2-40B4-BE49-F238E27FC236}">
                <a16:creationId xmlns:a16="http://schemas.microsoft.com/office/drawing/2014/main" id="{3B65D6F1-F293-254F-90F2-D6CE4C9D7FB7}"/>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3094038"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48">
            <a:extLst>
              <a:ext uri="{FF2B5EF4-FFF2-40B4-BE49-F238E27FC236}">
                <a16:creationId xmlns:a16="http://schemas.microsoft.com/office/drawing/2014/main" id="{371E59C1-803D-3946-BB97-BB22FEA226D5}"/>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4592445"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0513" y="2101850"/>
            <a:ext cx="8196262" cy="2251075"/>
          </a:xfrm>
        </p:spPr>
        <p:txBody>
          <a:bodyPr/>
          <a:lstStyle/>
          <a:p>
            <a:pPr eaLnBrk="1" hangingPunct="1"/>
            <a:r>
              <a:rPr lang="en-US" altLang="en-US"/>
              <a:t>Machine</a:t>
            </a:r>
            <a:br>
              <a:rPr lang="en-US" altLang="en-US"/>
            </a:br>
            <a:r>
              <a:rPr lang="en-US" altLang="en-US"/>
              <a:t>Learning</a:t>
            </a:r>
          </a:p>
        </p:txBody>
      </p:sp>
      <p:sp>
        <p:nvSpPr>
          <p:cNvPr id="124931" name="Footer Placeholder 2">
            <a:extLst>
              <a:ext uri="{FF2B5EF4-FFF2-40B4-BE49-F238E27FC236}">
                <a16:creationId xmlns:a16="http://schemas.microsoft.com/office/drawing/2014/main" id="{66F12BB7-55E3-AB42-AA6A-9DD2C58E212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24932" name="Slide Number Placeholder 3">
            <a:extLst>
              <a:ext uri="{FF2B5EF4-FFF2-40B4-BE49-F238E27FC236}">
                <a16:creationId xmlns:a16="http://schemas.microsoft.com/office/drawing/2014/main" id="{07BC74A8-2D8F-A440-A248-1225517DBEF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ED8371-4C76-5543-B1D3-8ADBF68A41E8}" type="slidenum">
              <a:rPr lang="en-US" altLang="en-US" smtClean="0">
                <a:solidFill>
                  <a:srgbClr val="161E2D"/>
                </a:solidFill>
                <a:latin typeface="Arial" panose="020B0604020202020204" pitchFamily="34" charset="0"/>
              </a:rPr>
              <a:pPr fontAlgn="base">
                <a:spcBef>
                  <a:spcPct val="0"/>
                </a:spcBef>
                <a:spcAft>
                  <a:spcPct val="0"/>
                </a:spcAft>
              </a:pPr>
              <a:t>103</a:t>
            </a:fld>
            <a:endParaRPr lang="en-US" altLang="en-US">
              <a:solidFill>
                <a:srgbClr val="161E2D"/>
              </a:solidFill>
              <a:latin typeface="Arial" panose="020B0604020202020204" pitchFamily="34" charset="0"/>
            </a:endParaRP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25958" name="Footer Placeholder 2">
            <a:extLst>
              <a:ext uri="{FF2B5EF4-FFF2-40B4-BE49-F238E27FC236}">
                <a16:creationId xmlns:a16="http://schemas.microsoft.com/office/drawing/2014/main" id="{3587477F-8659-8F4D-82CE-BAA97FED80D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25959" name="Slide Number Placeholder 3">
            <a:extLst>
              <a:ext uri="{FF2B5EF4-FFF2-40B4-BE49-F238E27FC236}">
                <a16:creationId xmlns:a16="http://schemas.microsoft.com/office/drawing/2014/main" id="{4EAEE561-9E78-8046-B98D-1B005EF8D88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BC29AC-74FE-744C-9ACE-88F15C86F46B}" type="slidenum">
              <a:rPr lang="en-US" altLang="en-US" smtClean="0">
                <a:solidFill>
                  <a:srgbClr val="161E2D"/>
                </a:solidFill>
                <a:latin typeface="Arial" panose="020B0604020202020204" pitchFamily="34" charset="0"/>
              </a:rPr>
              <a:pPr fontAlgn="base">
                <a:spcBef>
                  <a:spcPct val="0"/>
                </a:spcBef>
                <a:spcAft>
                  <a:spcPct val="0"/>
                </a:spcAft>
              </a:pPr>
              <a:t>104</a:t>
            </a:fld>
            <a:endParaRPr lang="en-US" altLang="en-US">
              <a:solidFill>
                <a:srgbClr val="161E2D"/>
              </a:solidFill>
              <a:latin typeface="Arial" panose="020B0604020202020204" pitchFamily="34" charset="0"/>
            </a:endParaRP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1/9</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Lex</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26982" name="Footer Placeholder 2">
            <a:extLst>
              <a:ext uri="{FF2B5EF4-FFF2-40B4-BE49-F238E27FC236}">
                <a16:creationId xmlns:a16="http://schemas.microsoft.com/office/drawing/2014/main" id="{7C3417D1-FA5E-9244-BAE8-2BDCD997FA1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26983" name="Slide Number Placeholder 3">
            <a:extLst>
              <a:ext uri="{FF2B5EF4-FFF2-40B4-BE49-F238E27FC236}">
                <a16:creationId xmlns:a16="http://schemas.microsoft.com/office/drawing/2014/main" id="{DE38E9DC-B676-4D4A-B7DE-192C990B60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525C6D-6039-294B-AA4B-9CE344BB689B}" type="slidenum">
              <a:rPr lang="en-US" altLang="en-US" smtClean="0">
                <a:solidFill>
                  <a:srgbClr val="161E2D"/>
                </a:solidFill>
                <a:latin typeface="Arial" panose="020B0604020202020204" pitchFamily="34" charset="0"/>
              </a:rPr>
              <a:pPr fontAlgn="base">
                <a:spcBef>
                  <a:spcPct val="0"/>
                </a:spcBef>
                <a:spcAft>
                  <a:spcPct val="0"/>
                </a:spcAft>
              </a:pPr>
              <a:t>105</a:t>
            </a:fld>
            <a:endParaRPr lang="en-US" altLang="en-US">
              <a:solidFill>
                <a:srgbClr val="161E2D"/>
              </a:solidFill>
              <a:latin typeface="Arial" panose="020B0604020202020204" pitchFamily="34" charset="0"/>
            </a:endParaRP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2/9</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7062481" y="3251200"/>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7062481" y="4312689"/>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373135" y="3251200"/>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373135" y="4312689"/>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10640389" y="4312689"/>
            <a:ext cx="11296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Train</a:t>
            </a:r>
          </a:p>
        </p:txBody>
      </p:sp>
      <p:pic>
        <p:nvPicPr>
          <p:cNvPr id="126997" name="Graphic 7">
            <a:extLst>
              <a:ext uri="{FF2B5EF4-FFF2-40B4-BE49-F238E27FC236}">
                <a16:creationId xmlns:a16="http://schemas.microsoft.com/office/drawing/2014/main" id="{FBD39516-95BC-9F40-9FC2-D8FEDD518E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03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8" name="Graphic 24">
            <a:extLst>
              <a:ext uri="{FF2B5EF4-FFF2-40B4-BE49-F238E27FC236}">
                <a16:creationId xmlns:a16="http://schemas.microsoft.com/office/drawing/2014/main" id="{273E50A2-0EB0-C747-8E3A-30CFD736F5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8032" y="386183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9" name="Graphic 26">
            <a:extLst>
              <a:ext uri="{FF2B5EF4-FFF2-40B4-BE49-F238E27FC236}">
                <a16:creationId xmlns:a16="http://schemas.microsoft.com/office/drawing/2014/main" id="{20F49256-F0BE-AB47-9609-49A02271BE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89787"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0" name="Graphic 28">
            <a:extLst>
              <a:ext uri="{FF2B5EF4-FFF2-40B4-BE49-F238E27FC236}">
                <a16:creationId xmlns:a16="http://schemas.microsoft.com/office/drawing/2014/main" id="{8BF37B0C-FB8F-EB45-A0C8-023AAF9655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4254" y="386183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1" name="Graphic 30">
            <a:extLst>
              <a:ext uri="{FF2B5EF4-FFF2-40B4-BE49-F238E27FC236}">
                <a16:creationId xmlns:a16="http://schemas.microsoft.com/office/drawing/2014/main" id="{C4657178-386D-D049-80D0-590467EF7C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68947" y="388565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a:extLst>
              <a:ext uri="{FF2B5EF4-FFF2-40B4-BE49-F238E27FC236}">
                <a16:creationId xmlns:a16="http://schemas.microsoft.com/office/drawing/2014/main" id="{413B8869-870B-304F-A17E-558CFBED68CB}"/>
              </a:ext>
            </a:extLst>
          </p:cNvPr>
          <p:cNvSpPr txBox="1">
            <a:spLocks noChangeArrowheads="1"/>
          </p:cNvSpPr>
          <p:nvPr/>
        </p:nvSpPr>
        <p:spPr bwMode="auto">
          <a:xfrm>
            <a:off x="10643135" y="3251200"/>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Canvas</a:t>
            </a:r>
          </a:p>
        </p:txBody>
      </p:sp>
      <p:pic>
        <p:nvPicPr>
          <p:cNvPr id="28" name="Graphic 26">
            <a:extLst>
              <a:ext uri="{FF2B5EF4-FFF2-40B4-BE49-F238E27FC236}">
                <a16:creationId xmlns:a16="http://schemas.microsoft.com/office/drawing/2014/main" id="{E990C914-E27E-354E-A1EE-80CB89102F5B}"/>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10959787"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20">
            <a:extLst>
              <a:ext uri="{FF2B5EF4-FFF2-40B4-BE49-F238E27FC236}">
                <a16:creationId xmlns:a16="http://schemas.microsoft.com/office/drawing/2014/main" id="{086A83F7-7005-3823-E718-0BD80E8E7959}"/>
              </a:ext>
            </a:extLst>
          </p:cNvPr>
          <p:cNvSpPr txBox="1">
            <a:spLocks noChangeArrowheads="1"/>
          </p:cNvSpPr>
          <p:nvPr/>
        </p:nvSpPr>
        <p:spPr bwMode="auto">
          <a:xfrm>
            <a:off x="9293924" y="5409967"/>
            <a:ext cx="12778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Shadow Testing</a:t>
            </a:r>
          </a:p>
        </p:txBody>
      </p:sp>
      <p:sp>
        <p:nvSpPr>
          <p:cNvPr id="3" name="TextBox 21">
            <a:extLst>
              <a:ext uri="{FF2B5EF4-FFF2-40B4-BE49-F238E27FC236}">
                <a16:creationId xmlns:a16="http://schemas.microsoft.com/office/drawing/2014/main" id="{7B61B660-0D74-A60F-3540-7EE32926AFE1}"/>
              </a:ext>
            </a:extLst>
          </p:cNvPr>
          <p:cNvSpPr txBox="1">
            <a:spLocks noChangeArrowheads="1"/>
          </p:cNvSpPr>
          <p:nvPr/>
        </p:nvSpPr>
        <p:spPr bwMode="auto">
          <a:xfrm>
            <a:off x="10640389" y="5409967"/>
            <a:ext cx="11296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Geospatial ML</a:t>
            </a:r>
          </a:p>
        </p:txBody>
      </p:sp>
      <p:pic>
        <p:nvPicPr>
          <p:cNvPr id="4" name="Graphic 28">
            <a:extLst>
              <a:ext uri="{FF2B5EF4-FFF2-40B4-BE49-F238E27FC236}">
                <a16:creationId xmlns:a16="http://schemas.microsoft.com/office/drawing/2014/main" id="{DD402E90-F7A5-B3BB-3122-4ACCE15CC7A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30">
            <a:extLst>
              <a:ext uri="{FF2B5EF4-FFF2-40B4-BE49-F238E27FC236}">
                <a16:creationId xmlns:a16="http://schemas.microsoft.com/office/drawing/2014/main" id="{C23D360F-7153-C032-0481-C4A29BE2BE9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968947" y="498293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28006" name="Footer Placeholder 2">
            <a:extLst>
              <a:ext uri="{FF2B5EF4-FFF2-40B4-BE49-F238E27FC236}">
                <a16:creationId xmlns:a16="http://schemas.microsoft.com/office/drawing/2014/main" id="{5880947D-1B52-0246-9446-79254C94068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28007" name="Slide Number Placeholder 3">
            <a:extLst>
              <a:ext uri="{FF2B5EF4-FFF2-40B4-BE49-F238E27FC236}">
                <a16:creationId xmlns:a16="http://schemas.microsoft.com/office/drawing/2014/main" id="{59C50439-18DF-2A4D-9381-883A7C3A37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0EA777-6657-A04F-A1D2-49CC6B336FE5}" type="slidenum">
              <a:rPr lang="en-US" altLang="en-US" smtClean="0">
                <a:solidFill>
                  <a:srgbClr val="161E2D"/>
                </a:solidFill>
                <a:latin typeface="Arial" panose="020B0604020202020204" pitchFamily="34" charset="0"/>
              </a:rPr>
              <a:pPr fontAlgn="base">
                <a:spcBef>
                  <a:spcPct val="0"/>
                </a:spcBef>
                <a:spcAft>
                  <a:spcPct val="0"/>
                </a:spcAft>
              </a:pPr>
              <a:t>106</a:t>
            </a:fld>
            <a:endParaRPr lang="en-US" altLang="en-US">
              <a:solidFill>
                <a:srgbClr val="161E2D"/>
              </a:solidFill>
              <a:latin typeface="Arial" panose="020B0604020202020204" pitchFamily="34" charset="0"/>
            </a:endParaRP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3/9</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Translate</a:t>
            </a:r>
          </a:p>
        </p:txBody>
      </p:sp>
      <p:sp>
        <p:nvSpPr>
          <p:cNvPr id="2" name="TextBox 16">
            <a:extLst>
              <a:ext uri="{FF2B5EF4-FFF2-40B4-BE49-F238E27FC236}">
                <a16:creationId xmlns:a16="http://schemas.microsoft.com/office/drawing/2014/main" id="{EA9A0ECF-E593-827D-A20B-BC515FD4086C}"/>
              </a:ext>
            </a:extLst>
          </p:cNvPr>
          <p:cNvSpPr txBox="1">
            <a:spLocks noChangeArrowheads="1"/>
          </p:cNvSpPr>
          <p:nvPr/>
        </p:nvSpPr>
        <p:spPr bwMode="auto">
          <a:xfrm>
            <a:off x="4786351" y="3251200"/>
            <a:ext cx="16906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Analyze Lending</a:t>
            </a:r>
          </a:p>
        </p:txBody>
      </p:sp>
      <p:pic>
        <p:nvPicPr>
          <p:cNvPr id="3" name="Graphic 7">
            <a:extLst>
              <a:ext uri="{FF2B5EF4-FFF2-40B4-BE49-F238E27FC236}">
                <a16:creationId xmlns:a16="http://schemas.microsoft.com/office/drawing/2014/main" id="{6AA65D01-1A49-8297-9110-91F9D4B7269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29030" name="Footer Placeholder 2">
            <a:extLst>
              <a:ext uri="{FF2B5EF4-FFF2-40B4-BE49-F238E27FC236}">
                <a16:creationId xmlns:a16="http://schemas.microsoft.com/office/drawing/2014/main" id="{EE467CCD-3C31-B442-A706-E4D6B5FC66B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29031" name="Slide Number Placeholder 3">
            <a:extLst>
              <a:ext uri="{FF2B5EF4-FFF2-40B4-BE49-F238E27FC236}">
                <a16:creationId xmlns:a16="http://schemas.microsoft.com/office/drawing/2014/main" id="{4213D798-1BA7-2244-A7F9-669DBEC7A2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C6F527-F745-E340-B394-604D3F6F58A8}" type="slidenum">
              <a:rPr lang="en-US" altLang="en-US" smtClean="0">
                <a:solidFill>
                  <a:srgbClr val="161E2D"/>
                </a:solidFill>
                <a:latin typeface="Arial" panose="020B0604020202020204" pitchFamily="34" charset="0"/>
              </a:rPr>
              <a:pPr fontAlgn="base">
                <a:spcBef>
                  <a:spcPct val="0"/>
                </a:spcBef>
                <a:spcAft>
                  <a:spcPct val="0"/>
                </a:spcAft>
              </a:pPr>
              <a:t>107</a:t>
            </a:fld>
            <a:endParaRPr lang="en-US" altLang="en-US">
              <a:solidFill>
                <a:srgbClr val="161E2D"/>
              </a:solidFill>
              <a:latin typeface="Arial" panose="020B0604020202020204" pitchFamily="34" charset="0"/>
            </a:endParaRP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4/9</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Deep</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DeepRacer</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30054" name="Footer Placeholder 2">
            <a:extLst>
              <a:ext uri="{FF2B5EF4-FFF2-40B4-BE49-F238E27FC236}">
                <a16:creationId xmlns:a16="http://schemas.microsoft.com/office/drawing/2014/main" id="{3ABE07B5-24BC-4942-96A7-112448254D7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0055" name="Slide Number Placeholder 3">
            <a:extLst>
              <a:ext uri="{FF2B5EF4-FFF2-40B4-BE49-F238E27FC236}">
                <a16:creationId xmlns:a16="http://schemas.microsoft.com/office/drawing/2014/main" id="{30867F9D-B469-3E48-9992-7FEAB283C41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205A98-FE86-A34C-92D8-A38FF6EB6584}" type="slidenum">
              <a:rPr lang="en-US" altLang="en-US" smtClean="0">
                <a:solidFill>
                  <a:srgbClr val="161E2D"/>
                </a:solidFill>
                <a:latin typeface="Arial" panose="020B0604020202020204" pitchFamily="34" charset="0"/>
              </a:rPr>
              <a:pPr fontAlgn="base">
                <a:spcBef>
                  <a:spcPct val="0"/>
                </a:spcBef>
                <a:spcAft>
                  <a:spcPct val="0"/>
                </a:spcAft>
              </a:pPr>
              <a:t>108</a:t>
            </a:fld>
            <a:endParaRPr lang="en-US" altLang="en-US">
              <a:solidFill>
                <a:srgbClr val="161E2D"/>
              </a:solidFill>
              <a:latin typeface="Arial" panose="020B0604020202020204" pitchFamily="34" charset="0"/>
            </a:endParaRP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5/9</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109</a:t>
            </a:fld>
            <a:endParaRPr lang="en-US" altLang="en-US">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TorchServe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eaLnBrk="1" hangingPunct="1"/>
            <a:r>
              <a:rPr lang="en-US" altLang="en-US" dirty="0"/>
              <a:t>System Elements</a:t>
            </a:r>
          </a:p>
        </p:txBody>
      </p:sp>
      <p:grpSp>
        <p:nvGrpSpPr>
          <p:cNvPr id="46087" name="Group 13">
            <a:extLst>
              <a:ext uri="{FF2B5EF4-FFF2-40B4-BE49-F238E27FC236}">
                <a16:creationId xmlns:a16="http://schemas.microsoft.com/office/drawing/2014/main" id="{0BEC5215-F83E-2E49-A916-B45638872C77}"/>
              </a:ext>
            </a:extLst>
          </p:cNvPr>
          <p:cNvGrpSpPr>
            <a:grpSpLocks/>
          </p:cNvGrpSpPr>
          <p:nvPr/>
        </p:nvGrpSpPr>
        <p:grpSpPr bwMode="auto">
          <a:xfrm>
            <a:off x="903288" y="2574924"/>
            <a:ext cx="2570162" cy="1053419"/>
            <a:chOff x="266700" y="2496065"/>
            <a:chExt cx="2570206" cy="1052967"/>
          </a:xfrm>
        </p:grpSpPr>
        <p:sp>
          <p:nvSpPr>
            <p:cNvPr id="46103" name="TextBox 14">
              <a:extLst>
                <a:ext uri="{FF2B5EF4-FFF2-40B4-BE49-F238E27FC236}">
                  <a16:creationId xmlns:a16="http://schemas.microsoft.com/office/drawing/2014/main" id="{87D9CD14-6234-8D46-B20B-3154A7311261}"/>
                </a:ext>
              </a:extLst>
            </p:cNvPr>
            <p:cNvSpPr txBox="1">
              <a:spLocks noChangeArrowheads="1"/>
            </p:cNvSpPr>
            <p:nvPr/>
          </p:nvSpPr>
          <p:spPr bwMode="auto">
            <a:xfrm>
              <a:off x="266700" y="2496065"/>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Groups</a:t>
              </a:r>
            </a:p>
          </p:txBody>
        </p:sp>
        <p:sp>
          <p:nvSpPr>
            <p:cNvPr id="46104" name="TextBox 15">
              <a:extLst>
                <a:ext uri="{FF2B5EF4-FFF2-40B4-BE49-F238E27FC236}">
                  <a16:creationId xmlns:a16="http://schemas.microsoft.com/office/drawing/2014/main" id="{64342DE2-D34E-C345-9630-21983B2FED94}"/>
                </a:ext>
              </a:extLst>
            </p:cNvPr>
            <p:cNvSpPr txBox="1">
              <a:spLocks noChangeArrowheads="1"/>
            </p:cNvSpPr>
            <p:nvPr/>
          </p:nvSpPr>
          <p:spPr bwMode="auto">
            <a:xfrm>
              <a:off x="266700" y="2810685"/>
              <a:ext cx="2570206" cy="738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Show the connections between multiple services </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or resources</a:t>
              </a:r>
            </a:p>
          </p:txBody>
        </p:sp>
      </p:grpSp>
      <p:grpSp>
        <p:nvGrpSpPr>
          <p:cNvPr id="46088" name="Group 16">
            <a:extLst>
              <a:ext uri="{FF2B5EF4-FFF2-40B4-BE49-F238E27FC236}">
                <a16:creationId xmlns:a16="http://schemas.microsoft.com/office/drawing/2014/main" id="{541EAA66-E11A-2044-B78E-284CA3972FB4}"/>
              </a:ext>
            </a:extLst>
          </p:cNvPr>
          <p:cNvGrpSpPr>
            <a:grpSpLocks/>
          </p:cNvGrpSpPr>
          <p:nvPr/>
        </p:nvGrpSpPr>
        <p:grpSpPr bwMode="auto">
          <a:xfrm>
            <a:off x="4741863" y="2574925"/>
            <a:ext cx="2570162" cy="1071563"/>
            <a:chOff x="2388458" y="2503264"/>
            <a:chExt cx="2570206" cy="1070869"/>
          </a:xfrm>
        </p:grpSpPr>
        <p:sp>
          <p:nvSpPr>
            <p:cNvPr id="46101" name="TextBox 17">
              <a:extLst>
                <a:ext uri="{FF2B5EF4-FFF2-40B4-BE49-F238E27FC236}">
                  <a16:creationId xmlns:a16="http://schemas.microsoft.com/office/drawing/2014/main" id="{C0CBB3E9-2E7C-3644-9101-0D58E166D462}"/>
                </a:ext>
              </a:extLst>
            </p:cNvPr>
            <p:cNvSpPr txBox="1">
              <a:spLocks noChangeArrowheads="1"/>
            </p:cNvSpPr>
            <p:nvPr/>
          </p:nvSpPr>
          <p:spPr bwMode="auto">
            <a:xfrm>
              <a:off x="2388458" y="2503264"/>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Arrows</a:t>
              </a:r>
            </a:p>
          </p:txBody>
        </p:sp>
        <p:sp>
          <p:nvSpPr>
            <p:cNvPr id="46102" name="TextBox 18">
              <a:extLst>
                <a:ext uri="{FF2B5EF4-FFF2-40B4-BE49-F238E27FC236}">
                  <a16:creationId xmlns:a16="http://schemas.microsoft.com/office/drawing/2014/main" id="{7CB6C9C3-1149-FA41-A4D1-3BFD07ED1EFD}"/>
                </a:ext>
              </a:extLst>
            </p:cNvPr>
            <p:cNvSpPr txBox="1">
              <a:spLocks noChangeArrowheads="1"/>
            </p:cNvSpPr>
            <p:nvPr/>
          </p:nvSpPr>
          <p:spPr bwMode="auto">
            <a:xfrm>
              <a:off x="2388458" y="2835469"/>
              <a:ext cx="25702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Describe a flow of information or connect different parts </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of a diagram</a:t>
              </a:r>
            </a:p>
          </p:txBody>
        </p:sp>
      </p:grpSp>
      <p:grpSp>
        <p:nvGrpSpPr>
          <p:cNvPr id="46089" name="Group 19">
            <a:extLst>
              <a:ext uri="{FF2B5EF4-FFF2-40B4-BE49-F238E27FC236}">
                <a16:creationId xmlns:a16="http://schemas.microsoft.com/office/drawing/2014/main" id="{CDC36A59-DC20-D54C-B38F-28FC7093D9CE}"/>
              </a:ext>
            </a:extLst>
          </p:cNvPr>
          <p:cNvGrpSpPr>
            <a:grpSpLocks/>
          </p:cNvGrpSpPr>
          <p:nvPr/>
        </p:nvGrpSpPr>
        <p:grpSpPr bwMode="auto">
          <a:xfrm>
            <a:off x="6220533" y="4795838"/>
            <a:ext cx="3203746" cy="882711"/>
            <a:chOff x="7619028" y="2493632"/>
            <a:chExt cx="3203745" cy="882815"/>
          </a:xfrm>
        </p:grpSpPr>
        <p:sp>
          <p:nvSpPr>
            <p:cNvPr id="46099" name="TextBox 20">
              <a:extLst>
                <a:ext uri="{FF2B5EF4-FFF2-40B4-BE49-F238E27FC236}">
                  <a16:creationId xmlns:a16="http://schemas.microsoft.com/office/drawing/2014/main" id="{2EBFDA52-017C-A946-896E-E89C74477813}"/>
                </a:ext>
              </a:extLst>
            </p:cNvPr>
            <p:cNvSpPr txBox="1">
              <a:spLocks noChangeArrowheads="1"/>
            </p:cNvSpPr>
            <p:nvPr/>
          </p:nvSpPr>
          <p:spPr bwMode="auto">
            <a:xfrm>
              <a:off x="7799295" y="2493632"/>
              <a:ext cx="2895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General resource icons</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7619028" y="2853166"/>
              <a:ext cx="3203745" cy="523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Apply to resources and objects for multiple AWS services and categories</a:t>
              </a:r>
            </a:p>
          </p:txBody>
        </p:sp>
      </p:grpSp>
      <p:grpSp>
        <p:nvGrpSpPr>
          <p:cNvPr id="46090" name="Group 22">
            <a:extLst>
              <a:ext uri="{FF2B5EF4-FFF2-40B4-BE49-F238E27FC236}">
                <a16:creationId xmlns:a16="http://schemas.microsoft.com/office/drawing/2014/main" id="{9E6D1C24-C892-FA47-904E-3D2EA8384078}"/>
              </a:ext>
            </a:extLst>
          </p:cNvPr>
          <p:cNvGrpSpPr>
            <a:grpSpLocks/>
          </p:cNvGrpSpPr>
          <p:nvPr/>
        </p:nvGrpSpPr>
        <p:grpSpPr bwMode="auto">
          <a:xfrm>
            <a:off x="8459788" y="2636838"/>
            <a:ext cx="2570162" cy="639762"/>
            <a:chOff x="2388458" y="4468959"/>
            <a:chExt cx="2570206" cy="639982"/>
          </a:xfrm>
        </p:grpSpPr>
        <p:sp>
          <p:nvSpPr>
            <p:cNvPr id="46097" name="TextBox 23">
              <a:extLst>
                <a:ext uri="{FF2B5EF4-FFF2-40B4-BE49-F238E27FC236}">
                  <a16:creationId xmlns:a16="http://schemas.microsoft.com/office/drawing/2014/main" id="{A93A4E31-7EBD-6B46-9F8E-EDC4A3B88120}"/>
                </a:ext>
              </a:extLst>
            </p:cNvPr>
            <p:cNvSpPr txBox="1">
              <a:spLocks noChangeArrowheads="1"/>
            </p:cNvSpPr>
            <p:nvPr/>
          </p:nvSpPr>
          <p:spPr bwMode="auto">
            <a:xfrm>
              <a:off x="2388458"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Service icons</a:t>
              </a:r>
            </a:p>
          </p:txBody>
        </p:sp>
        <p:sp>
          <p:nvSpPr>
            <p:cNvPr id="46098" name="TextBox 24">
              <a:extLst>
                <a:ext uri="{FF2B5EF4-FFF2-40B4-BE49-F238E27FC236}">
                  <a16:creationId xmlns:a16="http://schemas.microsoft.com/office/drawing/2014/main" id="{E9E32621-1685-1748-854E-A9B5DFA06A68}"/>
                </a:ext>
              </a:extLst>
            </p:cNvPr>
            <p:cNvSpPr txBox="1">
              <a:spLocks noChangeArrowheads="1"/>
            </p:cNvSpPr>
            <p:nvPr/>
          </p:nvSpPr>
          <p:spPr bwMode="auto">
            <a:xfrm>
              <a:off x="2388458" y="4801164"/>
              <a:ext cx="257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a:t>
              </a:r>
            </a:p>
          </p:txBody>
        </p:sp>
      </p:grpSp>
      <p:grpSp>
        <p:nvGrpSpPr>
          <p:cNvPr id="46091" name="Group 25">
            <a:extLst>
              <a:ext uri="{FF2B5EF4-FFF2-40B4-BE49-F238E27FC236}">
                <a16:creationId xmlns:a16="http://schemas.microsoft.com/office/drawing/2014/main" id="{D3A36BCF-2954-A043-A7B9-3891F2BEFE1B}"/>
              </a:ext>
            </a:extLst>
          </p:cNvPr>
          <p:cNvGrpSpPr>
            <a:grpSpLocks/>
          </p:cNvGrpSpPr>
          <p:nvPr/>
        </p:nvGrpSpPr>
        <p:grpSpPr bwMode="auto">
          <a:xfrm>
            <a:off x="2747963" y="4795838"/>
            <a:ext cx="2570162" cy="855662"/>
            <a:chOff x="7935097" y="4468959"/>
            <a:chExt cx="2570206" cy="855425"/>
          </a:xfrm>
        </p:grpSpPr>
        <p:sp>
          <p:nvSpPr>
            <p:cNvPr id="46095" name="TextBox 26">
              <a:extLst>
                <a:ext uri="{FF2B5EF4-FFF2-40B4-BE49-F238E27FC236}">
                  <a16:creationId xmlns:a16="http://schemas.microsoft.com/office/drawing/2014/main" id="{408C22E6-B466-784B-B8F3-7466631BA232}"/>
                </a:ext>
              </a:extLst>
            </p:cNvPr>
            <p:cNvSpPr txBox="1">
              <a:spLocks noChangeArrowheads="1"/>
            </p:cNvSpPr>
            <p:nvPr/>
          </p:nvSpPr>
          <p:spPr bwMode="auto">
            <a:xfrm>
              <a:off x="7935097"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Resource icons</a:t>
              </a:r>
            </a:p>
          </p:txBody>
        </p:sp>
        <p:sp>
          <p:nvSpPr>
            <p:cNvPr id="46096" name="TextBox 27">
              <a:extLst>
                <a:ext uri="{FF2B5EF4-FFF2-40B4-BE49-F238E27FC236}">
                  <a16:creationId xmlns:a16="http://schemas.microsoft.com/office/drawing/2014/main" id="{D4AC92F8-76EB-AB4D-A86A-2CE705055F94}"/>
                </a:ext>
              </a:extLst>
            </p:cNvPr>
            <p:cNvSpPr txBox="1">
              <a:spLocks noChangeArrowheads="1"/>
            </p:cNvSpPr>
            <p:nvPr/>
          </p:nvSpPr>
          <p:spPr bwMode="auto">
            <a:xfrm>
              <a:off x="7935097" y="4801164"/>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 resource</a:t>
              </a:r>
            </a:p>
          </p:txBody>
        </p:sp>
      </p:grpSp>
      <p:sp>
        <p:nvSpPr>
          <p:cNvPr id="46092" name="Footer Placeholder 1">
            <a:extLst>
              <a:ext uri="{FF2B5EF4-FFF2-40B4-BE49-F238E27FC236}">
                <a16:creationId xmlns:a16="http://schemas.microsoft.com/office/drawing/2014/main" id="{9617FF41-9986-D347-81CD-222B79740BA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2023, Amazon Web Services, Inc. or its affiliates. All rights reserved.</a:t>
            </a:r>
          </a:p>
        </p:txBody>
      </p:sp>
      <p:sp>
        <p:nvSpPr>
          <p:cNvPr id="46093" name="Slide Number Placeholder 2">
            <a:extLst>
              <a:ext uri="{FF2B5EF4-FFF2-40B4-BE49-F238E27FC236}">
                <a16:creationId xmlns:a16="http://schemas.microsoft.com/office/drawing/2014/main" id="{06AFC964-3B84-7F43-A70F-AC04A328B82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BC5B1D-AA95-7D47-8F95-EAA277BF4925}" type="slidenum">
              <a:rPr lang="en-US" altLang="en-US" smtClean="0">
                <a:solidFill>
                  <a:srgbClr val="161E2D"/>
                </a:solidFill>
                <a:latin typeface="Arial" panose="020B0604020202020204" pitchFamily="34" charset="0"/>
              </a:rPr>
              <a:pPr fontAlgn="base">
                <a:spcBef>
                  <a:spcPct val="0"/>
                </a:spcBef>
                <a:spcAft>
                  <a:spcPct val="0"/>
                </a:spcAft>
              </a:pPr>
              <a:t>11</a:t>
            </a:fld>
            <a:endParaRPr lang="en-US" altLang="en-US" dirty="0">
              <a:solidFill>
                <a:srgbClr val="161E2D"/>
              </a:solidFill>
              <a:latin typeface="Arial" panose="020B0604020202020204" pitchFamily="34" charset="0"/>
            </a:endParaRPr>
          </a:p>
        </p:txBody>
      </p:sp>
      <p:sp>
        <p:nvSpPr>
          <p:cNvPr id="33" name="Rectangle 32">
            <a:extLst>
              <a:ext uri="{FF2B5EF4-FFF2-40B4-BE49-F238E27FC236}">
                <a16:creationId xmlns:a16="http://schemas.microsoft.com/office/drawing/2014/main" id="{E3C373A7-C79E-F040-A456-79E6A4AF1C21}"/>
              </a:ext>
            </a:extLst>
          </p:cNvPr>
          <p:cNvSpPr/>
          <p:nvPr/>
        </p:nvSpPr>
        <p:spPr>
          <a:xfrm>
            <a:off x="1260475" y="1341439"/>
            <a:ext cx="1844675" cy="104298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34" name="Graphic 33">
            <a:extLst>
              <a:ext uri="{FF2B5EF4-FFF2-40B4-BE49-F238E27FC236}">
                <a16:creationId xmlns:a16="http://schemas.microsoft.com/office/drawing/2014/main" id="{698D4BC3-E737-F248-BFA7-23A251040C6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0476" y="1341438"/>
            <a:ext cx="381000" cy="381000"/>
          </a:xfrm>
          <a:prstGeom prst="rect">
            <a:avLst/>
          </a:prstGeom>
        </p:spPr>
      </p:pic>
      <p:pic>
        <p:nvPicPr>
          <p:cNvPr id="2" name="Graphic 23">
            <a:extLst>
              <a:ext uri="{FF2B5EF4-FFF2-40B4-BE49-F238E27FC236}">
                <a16:creationId xmlns:a16="http://schemas.microsoft.com/office/drawing/2014/main" id="{3CE761E8-4D30-5C57-34B9-09FE83C098D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7587456" y="41430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83">
            <a:extLst>
              <a:ext uri="{FF2B5EF4-FFF2-40B4-BE49-F238E27FC236}">
                <a16:creationId xmlns:a16="http://schemas.microsoft.com/office/drawing/2014/main" id="{EBE42643-101B-0059-49AF-F8F7EF34789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804444" y="41430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5">
            <a:extLst>
              <a:ext uri="{FF2B5EF4-FFF2-40B4-BE49-F238E27FC236}">
                <a16:creationId xmlns:a16="http://schemas.microsoft.com/office/drawing/2014/main" id="{2CD76021-2D3F-B3F0-774C-C0BDF62F3C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09E6D122-AC33-10CE-2D02-367D0601AFBD}"/>
              </a:ext>
            </a:extLst>
          </p:cNvPr>
          <p:cNvGrpSpPr/>
          <p:nvPr/>
        </p:nvGrpSpPr>
        <p:grpSpPr>
          <a:xfrm>
            <a:off x="5204619" y="1571482"/>
            <a:ext cx="1644650" cy="608013"/>
            <a:chOff x="1082675" y="1816100"/>
            <a:chExt cx="1644650" cy="608013"/>
          </a:xfrm>
        </p:grpSpPr>
        <p:cxnSp>
          <p:nvCxnSpPr>
            <p:cNvPr id="12" name="Straight Arrow Connector 11">
              <a:extLst>
                <a:ext uri="{FF2B5EF4-FFF2-40B4-BE49-F238E27FC236}">
                  <a16:creationId xmlns:a16="http://schemas.microsoft.com/office/drawing/2014/main" id="{D3136046-48C1-DEC8-AF10-AD2DAEA58A44}"/>
                </a:ext>
              </a:extLst>
            </p:cNvPr>
            <p:cNvCxnSpPr/>
            <p:nvPr/>
          </p:nvCxnSpPr>
          <p:spPr>
            <a:xfrm>
              <a:off x="1082675" y="2208213"/>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910A497-4BA2-1ACC-3A63-CF478ECCCC8C}"/>
                </a:ext>
              </a:extLst>
            </p:cNvPr>
            <p:cNvCxnSpPr/>
            <p:nvPr/>
          </p:nvCxnSpPr>
          <p:spPr>
            <a:xfrm>
              <a:off x="1082675" y="2424113"/>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E2D1B7-DD9E-CC0C-FE26-577F7CBF9BC4}"/>
                </a:ext>
              </a:extLst>
            </p:cNvPr>
            <p:cNvCxnSpPr>
              <a:cxnSpLocks/>
            </p:cNvCxnSpPr>
            <p:nvPr/>
          </p:nvCxnSpPr>
          <p:spPr>
            <a:xfrm>
              <a:off x="1082675" y="20193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AEA913C-2CED-D1E4-892F-3C62557D9CB8}"/>
                </a:ext>
              </a:extLst>
            </p:cNvPr>
            <p:cNvCxnSpPr/>
            <p:nvPr/>
          </p:nvCxnSpPr>
          <p:spPr>
            <a:xfrm>
              <a:off x="1082675" y="18161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62150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110</a:t>
            </a:fld>
            <a:endParaRPr lang="en-US" altLang="en-US">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7/9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Metrics</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Monitron</a:t>
            </a:r>
          </a:p>
        </p:txBody>
      </p:sp>
      <p:pic>
        <p:nvPicPr>
          <p:cNvPr id="19" name="Graphic 18">
            <a:extLst>
              <a:ext uri="{FF2B5EF4-FFF2-40B4-BE49-F238E27FC236}">
                <a16:creationId xmlns:a16="http://schemas.microsoft.com/office/drawing/2014/main" id="{A6F8402F-8B06-BB47-822D-FB67F3D9A1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3987"/>
            <a:ext cx="762000" cy="762000"/>
          </a:xfrm>
          <a:prstGeom prst="rect">
            <a:avLst/>
          </a:prstGeom>
        </p:spPr>
      </p:pic>
      <p:pic>
        <p:nvPicPr>
          <p:cNvPr id="22" name="Graphic 21">
            <a:extLst>
              <a:ext uri="{FF2B5EF4-FFF2-40B4-BE49-F238E27FC236}">
                <a16:creationId xmlns:a16="http://schemas.microsoft.com/office/drawing/2014/main" id="{82C995D0-D1D2-3F40-ADA5-87E456930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3513" y="1182688"/>
            <a:ext cx="762000" cy="762000"/>
          </a:xfrm>
          <a:prstGeom prst="rect">
            <a:avLst/>
          </a:prstGeom>
        </p:spPr>
      </p:pic>
      <p:pic>
        <p:nvPicPr>
          <p:cNvPr id="25" name="Graphic 24">
            <a:extLst>
              <a:ext uri="{FF2B5EF4-FFF2-40B4-BE49-F238E27FC236}">
                <a16:creationId xmlns:a16="http://schemas.microsoft.com/office/drawing/2014/main" id="{A60C1BCB-35EA-124E-B7D9-0DC9309262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pic>
        <p:nvPicPr>
          <p:cNvPr id="28" name="Graphic 27">
            <a:extLst>
              <a:ext uri="{FF2B5EF4-FFF2-40B4-BE49-F238E27FC236}">
                <a16:creationId xmlns:a16="http://schemas.microsoft.com/office/drawing/2014/main" id="{40DCA7DE-DA1F-B245-B1AE-AC095B4411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7564" y="1182688"/>
            <a:ext cx="762000" cy="762000"/>
          </a:xfrm>
          <a:prstGeom prst="rect">
            <a:avLst/>
          </a:prstGeom>
        </p:spPr>
      </p:pic>
    </p:spTree>
    <p:extLst>
      <p:ext uri="{BB962C8B-B14F-4D97-AF65-F5344CB8AC3E}">
        <p14:creationId xmlns:p14="http://schemas.microsoft.com/office/powerpoint/2010/main" val="5831694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111</a:t>
            </a:fld>
            <a:endParaRPr lang="en-US" altLang="en-US">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8/9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DevOps Guru</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HealthLake</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2688"/>
            <a:ext cx="762000" cy="762000"/>
          </a:xfrm>
          <a:prstGeom prst="rect">
            <a:avLst/>
          </a:prstGeom>
        </p:spPr>
      </p:pic>
      <p:pic>
        <p:nvPicPr>
          <p:cNvPr id="23" name="Graphic 22">
            <a:extLst>
              <a:ext uri="{FF2B5EF4-FFF2-40B4-BE49-F238E27FC236}">
                <a16:creationId xmlns:a16="http://schemas.microsoft.com/office/drawing/2014/main" id="{03DA8BEE-7827-5549-BF72-79E480A7FD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1925" y="1182688"/>
            <a:ext cx="762000" cy="762000"/>
          </a:xfrm>
          <a:prstGeom prst="rect">
            <a:avLst/>
          </a:prstGeom>
        </p:spPr>
      </p:pic>
      <p:pic>
        <p:nvPicPr>
          <p:cNvPr id="26" name="Graphic 25">
            <a:extLst>
              <a:ext uri="{FF2B5EF4-FFF2-40B4-BE49-F238E27FC236}">
                <a16:creationId xmlns:a16="http://schemas.microsoft.com/office/drawing/2014/main" id="{C5DDC91B-BF64-E941-B5BD-44935B7D4F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sp>
        <p:nvSpPr>
          <p:cNvPr id="27" name="TextBox 16">
            <a:extLst>
              <a:ext uri="{FF2B5EF4-FFF2-40B4-BE49-F238E27FC236}">
                <a16:creationId xmlns:a16="http://schemas.microsoft.com/office/drawing/2014/main" id="{23973800-6E78-0745-AA6D-646B7D6D2403}"/>
              </a:ext>
            </a:extLst>
          </p:cNvPr>
          <p:cNvSpPr txBox="1">
            <a:spLocks noChangeArrowheads="1"/>
          </p:cNvSpPr>
          <p:nvPr/>
        </p:nvSpPr>
        <p:spPr bwMode="auto">
          <a:xfrm>
            <a:off x="2752502" y="3251200"/>
            <a:ext cx="1249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Insights</a:t>
            </a:r>
          </a:p>
        </p:txBody>
      </p:sp>
      <p:pic>
        <p:nvPicPr>
          <p:cNvPr id="30" name="Graphic 29">
            <a:extLst>
              <a:ext uri="{FF2B5EF4-FFF2-40B4-BE49-F238E27FC236}">
                <a16:creationId xmlns:a16="http://schemas.microsoft.com/office/drawing/2014/main" id="{5D9EFF43-0363-4346-A52C-F2819D923A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8808" y="2794000"/>
            <a:ext cx="457200" cy="4572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Neuron</a:t>
            </a:r>
          </a:p>
        </p:txBody>
      </p:sp>
      <p:pic>
        <p:nvPicPr>
          <p:cNvPr id="18" name="Graphic 17">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Tree>
    <p:extLst>
      <p:ext uri="{BB962C8B-B14F-4D97-AF65-F5344CB8AC3E}">
        <p14:creationId xmlns:p14="http://schemas.microsoft.com/office/powerpoint/2010/main" val="3271412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112</a:t>
            </a:fld>
            <a:endParaRPr lang="en-US" altLang="en-US">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9/9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SageMaker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Medical</a:t>
            </a:r>
          </a:p>
        </p:txBody>
      </p:sp>
      <p:pic>
        <p:nvPicPr>
          <p:cNvPr id="13" name="Graphic 12">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6" name="TextBox 12">
            <a:extLst>
              <a:ext uri="{FF2B5EF4-FFF2-40B4-BE49-F238E27FC236}">
                <a16:creationId xmlns:a16="http://schemas.microsoft.com/office/drawing/2014/main" id="{FE02C324-A99C-1E86-3D5B-A2AAA62863D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CodeWhisperer</a:t>
            </a:r>
          </a:p>
        </p:txBody>
      </p:sp>
      <p:pic>
        <p:nvPicPr>
          <p:cNvPr id="17" name="Graphic 16">
            <a:extLst>
              <a:ext uri="{FF2B5EF4-FFF2-40B4-BE49-F238E27FC236}">
                <a16:creationId xmlns:a16="http://schemas.microsoft.com/office/drawing/2014/main" id="{FC73484A-8A3A-B0C3-54CA-BDEF526B0FF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2" name="TextBox 17">
            <a:extLst>
              <a:ext uri="{FF2B5EF4-FFF2-40B4-BE49-F238E27FC236}">
                <a16:creationId xmlns:a16="http://schemas.microsoft.com/office/drawing/2014/main" id="{E3CFF45B-DE43-7E8D-A15A-3A2CDAC3B8A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Omics</a:t>
            </a:r>
          </a:p>
        </p:txBody>
      </p:sp>
      <p:pic>
        <p:nvPicPr>
          <p:cNvPr id="3" name="Graphic 2">
            <a:extLst>
              <a:ext uri="{FF2B5EF4-FFF2-40B4-BE49-F238E27FC236}">
                <a16:creationId xmlns:a16="http://schemas.microsoft.com/office/drawing/2014/main" id="{7D997FB9-C659-C45A-C864-989C3FE5E69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Tree>
    <p:extLst>
      <p:ext uri="{BB962C8B-B14F-4D97-AF65-F5344CB8AC3E}">
        <p14:creationId xmlns:p14="http://schemas.microsoft.com/office/powerpoint/2010/main" val="10614495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a:xfrm>
            <a:off x="290513" y="2101850"/>
            <a:ext cx="8196262" cy="2251075"/>
          </a:xfrm>
        </p:spPr>
        <p:txBody>
          <a:bodyPr/>
          <a:lstStyle/>
          <a:p>
            <a:pPr eaLnBrk="1" hangingPunct="1"/>
            <a:r>
              <a:rPr lang="en-US" altLang="en-US"/>
              <a:t>Management &amp; Governance</a:t>
            </a:r>
          </a:p>
        </p:txBody>
      </p:sp>
      <p:sp>
        <p:nvSpPr>
          <p:cNvPr id="132099" name="Footer Placeholder 2">
            <a:extLst>
              <a:ext uri="{FF2B5EF4-FFF2-40B4-BE49-F238E27FC236}">
                <a16:creationId xmlns:a16="http://schemas.microsoft.com/office/drawing/2014/main" id="{90670D40-5365-B04A-846E-7519CC670E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2100" name="Slide Number Placeholder 3">
            <a:extLst>
              <a:ext uri="{FF2B5EF4-FFF2-40B4-BE49-F238E27FC236}">
                <a16:creationId xmlns:a16="http://schemas.microsoft.com/office/drawing/2014/main" id="{6138531C-08B9-9746-B664-E76661D3FBC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22D6CB-8146-BC45-81A9-C119847D5248}" type="slidenum">
              <a:rPr lang="en-US" altLang="en-US" smtClean="0">
                <a:solidFill>
                  <a:srgbClr val="161E2D"/>
                </a:solidFill>
                <a:latin typeface="Arial" panose="020B0604020202020204" pitchFamily="34" charset="0"/>
              </a:rPr>
              <a:pPr fontAlgn="base">
                <a:spcBef>
                  <a:spcPct val="0"/>
                </a:spcBef>
                <a:spcAft>
                  <a:spcPct val="0"/>
                </a:spcAft>
              </a:pPr>
              <a:t>113</a:t>
            </a:fld>
            <a:endParaRPr lang="en-US" altLang="en-US">
              <a:solidFill>
                <a:srgbClr val="161E2D"/>
              </a:solidFill>
              <a:latin typeface="Arial" panose="020B0604020202020204" pitchFamily="34" charset="0"/>
            </a:endParaRP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1" name="Graphic 7">
            <a:extLst>
              <a:ext uri="{FF2B5EF4-FFF2-40B4-BE49-F238E27FC236}">
                <a16:creationId xmlns:a16="http://schemas.microsoft.com/office/drawing/2014/main" id="{815E87F3-3802-7347-9721-75F2220ED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065"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3127" name="Footer Placeholder 2">
            <a:extLst>
              <a:ext uri="{FF2B5EF4-FFF2-40B4-BE49-F238E27FC236}">
                <a16:creationId xmlns:a16="http://schemas.microsoft.com/office/drawing/2014/main" id="{8538C737-9472-864C-A27E-EE32C7396C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3128" name="Slide Number Placeholder 3">
            <a:extLst>
              <a:ext uri="{FF2B5EF4-FFF2-40B4-BE49-F238E27FC236}">
                <a16:creationId xmlns:a16="http://schemas.microsoft.com/office/drawing/2014/main" id="{55889893-AB74-874B-AEFA-719E536AF63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CF6C767-AA26-6944-93E8-D9664C3B31E6}" type="slidenum">
              <a:rPr lang="en-US" altLang="en-US" smtClean="0">
                <a:solidFill>
                  <a:srgbClr val="161E2D"/>
                </a:solidFill>
                <a:latin typeface="Arial" panose="020B0604020202020204" pitchFamily="34" charset="0"/>
              </a:rPr>
              <a:pPr fontAlgn="base">
                <a:spcBef>
                  <a:spcPct val="0"/>
                </a:spcBef>
                <a:spcAft>
                  <a:spcPct val="0"/>
                </a:spcAft>
              </a:pPr>
              <a:t>114</a:t>
            </a:fld>
            <a:endParaRPr lang="en-US" altLang="en-US">
              <a:solidFill>
                <a:srgbClr val="161E2D"/>
              </a:solidFill>
              <a:latin typeface="Arial" panose="020B0604020202020204" pitchFamily="34" charset="0"/>
            </a:endParaRP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1/9</a:t>
            </a:r>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7" name="TextBox 16">
            <a:extLst>
              <a:ext uri="{FF2B5EF4-FFF2-40B4-BE49-F238E27FC236}">
                <a16:creationId xmlns:a16="http://schemas.microsoft.com/office/drawing/2014/main" id="{CC40AD60-B662-784F-9983-7E935CFCAA3A}"/>
              </a:ext>
            </a:extLst>
          </p:cNvPr>
          <p:cNvSpPr txBox="1">
            <a:spLocks noChangeArrowheads="1"/>
          </p:cNvSpPr>
          <p:nvPr/>
        </p:nvSpPr>
        <p:spPr bwMode="auto">
          <a:xfrm>
            <a:off x="2449157" y="3276600"/>
            <a:ext cx="79301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Alarm</a:t>
            </a:r>
          </a:p>
        </p:txBody>
      </p:sp>
      <p:sp>
        <p:nvSpPr>
          <p:cNvPr id="133138" name="TextBox 18">
            <a:extLst>
              <a:ext uri="{FF2B5EF4-FFF2-40B4-BE49-F238E27FC236}">
                <a16:creationId xmlns:a16="http://schemas.microsoft.com/office/drawing/2014/main" id="{5B4D693A-399B-9449-B330-059CE1BF8C9F}"/>
              </a:ext>
            </a:extLst>
          </p:cNvPr>
          <p:cNvSpPr txBox="1">
            <a:spLocks noChangeArrowheads="1"/>
          </p:cNvSpPr>
          <p:nvPr/>
        </p:nvSpPr>
        <p:spPr bwMode="auto">
          <a:xfrm>
            <a:off x="3505005" y="3289300"/>
            <a:ext cx="79301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Rule</a:t>
            </a:r>
          </a:p>
        </p:txBody>
      </p:sp>
      <p:sp>
        <p:nvSpPr>
          <p:cNvPr id="133139" name="TextBox 20">
            <a:extLst>
              <a:ext uri="{FF2B5EF4-FFF2-40B4-BE49-F238E27FC236}">
                <a16:creationId xmlns:a16="http://schemas.microsoft.com/office/drawing/2014/main" id="{A561273F-29A9-C547-A3BF-A7077BEAFA7F}"/>
              </a:ext>
            </a:extLst>
          </p:cNvPr>
          <p:cNvSpPr txBox="1">
            <a:spLocks noChangeArrowheads="1"/>
          </p:cNvSpPr>
          <p:nvPr/>
        </p:nvSpPr>
        <p:spPr bwMode="auto">
          <a:xfrm>
            <a:off x="2263845" y="4340225"/>
            <a:ext cx="1163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Event</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(time-based)</a:t>
            </a:r>
          </a:p>
        </p:txBody>
      </p:sp>
      <p:sp>
        <p:nvSpPr>
          <p:cNvPr id="133140" name="TextBox 25">
            <a:extLst>
              <a:ext uri="{FF2B5EF4-FFF2-40B4-BE49-F238E27FC236}">
                <a16:creationId xmlns:a16="http://schemas.microsoft.com/office/drawing/2014/main" id="{9A1CA2D0-8996-8A4A-AC45-59216DF177D2}"/>
              </a:ext>
            </a:extLst>
          </p:cNvPr>
          <p:cNvSpPr txBox="1">
            <a:spLocks noChangeArrowheads="1"/>
          </p:cNvSpPr>
          <p:nvPr/>
        </p:nvSpPr>
        <p:spPr bwMode="auto">
          <a:xfrm>
            <a:off x="3319694" y="4337050"/>
            <a:ext cx="11636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Event</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(event-based)</a:t>
            </a:r>
          </a:p>
        </p:txBody>
      </p:sp>
      <p:pic>
        <p:nvPicPr>
          <p:cNvPr id="133144" name="Graphic 6">
            <a:extLst>
              <a:ext uri="{FF2B5EF4-FFF2-40B4-BE49-F238E27FC236}">
                <a16:creationId xmlns:a16="http://schemas.microsoft.com/office/drawing/2014/main" id="{D808508E-BB8A-B744-81A6-F5C1AD1DB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706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5" name="Graphic 8">
            <a:extLst>
              <a:ext uri="{FF2B5EF4-FFF2-40B4-BE49-F238E27FC236}">
                <a16:creationId xmlns:a16="http://schemas.microsoft.com/office/drawing/2014/main" id="{C2BEED3A-99B7-F24B-8A8A-EBBD164E3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2913"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6" name="Graphic 24">
            <a:extLst>
              <a:ext uri="{FF2B5EF4-FFF2-40B4-BE49-F238E27FC236}">
                <a16:creationId xmlns:a16="http://schemas.microsoft.com/office/drawing/2014/main" id="{5818E8A0-C744-7E48-9CBF-844F831E85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2913"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7" name="Graphic 30">
            <a:extLst>
              <a:ext uri="{FF2B5EF4-FFF2-40B4-BE49-F238E27FC236}">
                <a16:creationId xmlns:a16="http://schemas.microsoft.com/office/drawing/2014/main" id="{78EF5161-330F-8940-91A5-2C4D562E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7065" y="38735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1" name="TextBox 31">
            <a:extLst>
              <a:ext uri="{FF2B5EF4-FFF2-40B4-BE49-F238E27FC236}">
                <a16:creationId xmlns:a16="http://schemas.microsoft.com/office/drawing/2014/main" id="{D733959C-1D39-E64D-BC58-F02A1B8B0B36}"/>
              </a:ext>
            </a:extLst>
          </p:cNvPr>
          <p:cNvSpPr txBox="1">
            <a:spLocks noChangeArrowheads="1"/>
          </p:cNvSpPr>
          <p:nvPr/>
        </p:nvSpPr>
        <p:spPr bwMode="auto">
          <a:xfrm>
            <a:off x="2263846" y="555942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Logs</a:t>
            </a:r>
          </a:p>
        </p:txBody>
      </p:sp>
      <p:sp>
        <p:nvSpPr>
          <p:cNvPr id="33" name="TextBox 25">
            <a:extLst>
              <a:ext uri="{FF2B5EF4-FFF2-40B4-BE49-F238E27FC236}">
                <a16:creationId xmlns:a16="http://schemas.microsoft.com/office/drawing/2014/main" id="{708A2930-07EC-E94E-A8B6-1FB72B43F7C4}"/>
              </a:ext>
            </a:extLst>
          </p:cNvPr>
          <p:cNvSpPr txBox="1">
            <a:spLocks noChangeArrowheads="1"/>
          </p:cNvSpPr>
          <p:nvPr/>
        </p:nvSpPr>
        <p:spPr bwMode="auto">
          <a:xfrm>
            <a:off x="3319693" y="5565775"/>
            <a:ext cx="11636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Synthetics</a:t>
            </a:r>
          </a:p>
        </p:txBody>
      </p:sp>
      <p:pic>
        <p:nvPicPr>
          <p:cNvPr id="34" name="Graphic 24">
            <a:extLst>
              <a:ext uri="{FF2B5EF4-FFF2-40B4-BE49-F238E27FC236}">
                <a16:creationId xmlns:a16="http://schemas.microsoft.com/office/drawing/2014/main" id="{8E08B0BD-45C3-3048-A00D-E0934E302FD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672913"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21">
            <a:extLst>
              <a:ext uri="{FF2B5EF4-FFF2-40B4-BE49-F238E27FC236}">
                <a16:creationId xmlns:a16="http://schemas.microsoft.com/office/drawing/2014/main" id="{4320B773-4CEB-E940-A9DD-79DF6FCDEF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19">
            <a:extLst>
              <a:ext uri="{FF2B5EF4-FFF2-40B4-BE49-F238E27FC236}">
                <a16:creationId xmlns:a16="http://schemas.microsoft.com/office/drawing/2014/main" id="{4F4B8BD8-A763-3D4B-8097-FCA824861B8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E60DECA5-7305-EB40-957E-DEE3D7DFCBF7}"/>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42" name="TextBox 12">
            <a:extLst>
              <a:ext uri="{FF2B5EF4-FFF2-40B4-BE49-F238E27FC236}">
                <a16:creationId xmlns:a16="http://schemas.microsoft.com/office/drawing/2014/main" id="{5CC1F16D-CB68-B24B-90B1-3A527B9AF19A}"/>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CloudFormation</a:t>
            </a:r>
          </a:p>
        </p:txBody>
      </p:sp>
      <p:sp>
        <p:nvSpPr>
          <p:cNvPr id="43" name="TextBox 26">
            <a:extLst>
              <a:ext uri="{FF2B5EF4-FFF2-40B4-BE49-F238E27FC236}">
                <a16:creationId xmlns:a16="http://schemas.microsoft.com/office/drawing/2014/main" id="{0591492C-6DEC-944A-9709-F38C1F29BF24}"/>
              </a:ext>
            </a:extLst>
          </p:cNvPr>
          <p:cNvSpPr txBox="1">
            <a:spLocks noChangeArrowheads="1"/>
          </p:cNvSpPr>
          <p:nvPr/>
        </p:nvSpPr>
        <p:spPr bwMode="auto">
          <a:xfrm>
            <a:off x="9028234"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Change set</a:t>
            </a:r>
          </a:p>
        </p:txBody>
      </p:sp>
      <p:sp>
        <p:nvSpPr>
          <p:cNvPr id="44" name="TextBox 27">
            <a:extLst>
              <a:ext uri="{FF2B5EF4-FFF2-40B4-BE49-F238E27FC236}">
                <a16:creationId xmlns:a16="http://schemas.microsoft.com/office/drawing/2014/main" id="{DEBF0C93-04DF-2D4A-AA27-6CF72A9654DB}"/>
              </a:ext>
            </a:extLst>
          </p:cNvPr>
          <p:cNvSpPr txBox="1">
            <a:spLocks noChangeArrowheads="1"/>
          </p:cNvSpPr>
          <p:nvPr/>
        </p:nvSpPr>
        <p:spPr bwMode="auto">
          <a:xfrm>
            <a:off x="10150597" y="327660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Stack</a:t>
            </a:r>
          </a:p>
        </p:txBody>
      </p:sp>
      <p:sp>
        <p:nvSpPr>
          <p:cNvPr id="45" name="TextBox 28">
            <a:extLst>
              <a:ext uri="{FF2B5EF4-FFF2-40B4-BE49-F238E27FC236}">
                <a16:creationId xmlns:a16="http://schemas.microsoft.com/office/drawing/2014/main" id="{46B9ACB1-F673-CF4F-A45E-E7E307CB72F1}"/>
              </a:ext>
            </a:extLst>
          </p:cNvPr>
          <p:cNvSpPr txBox="1">
            <a:spLocks noChangeArrowheads="1"/>
          </p:cNvSpPr>
          <p:nvPr/>
        </p:nvSpPr>
        <p:spPr bwMode="auto">
          <a:xfrm>
            <a:off x="9048872" y="43624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Template</a:t>
            </a:r>
          </a:p>
        </p:txBody>
      </p:sp>
      <p:pic>
        <p:nvPicPr>
          <p:cNvPr id="46" name="Graphic 32">
            <a:extLst>
              <a:ext uri="{FF2B5EF4-FFF2-40B4-BE49-F238E27FC236}">
                <a16:creationId xmlns:a16="http://schemas.microsoft.com/office/drawing/2014/main" id="{D0C71AFC-D907-7B4E-8950-1E22AE407F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13997"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34">
            <a:extLst>
              <a:ext uri="{FF2B5EF4-FFF2-40B4-BE49-F238E27FC236}">
                <a16:creationId xmlns:a16="http://schemas.microsoft.com/office/drawing/2014/main" id="{99C69D13-0589-A941-A2ED-B4A752F9688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45884"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36">
            <a:extLst>
              <a:ext uri="{FF2B5EF4-FFF2-40B4-BE49-F238E27FC236}">
                <a16:creationId xmlns:a16="http://schemas.microsoft.com/office/drawing/2014/main" id="{9191C60F-ECC7-FF4A-B36B-DF350773DDA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10822" y="39100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8">
            <a:extLst>
              <a:ext uri="{FF2B5EF4-FFF2-40B4-BE49-F238E27FC236}">
                <a16:creationId xmlns:a16="http://schemas.microsoft.com/office/drawing/2014/main" id="{B8630502-8581-B247-8E07-6F0C32C34C33}"/>
              </a:ext>
            </a:extLst>
          </p:cNvPr>
          <p:cNvSpPr txBox="1">
            <a:spLocks noChangeArrowheads="1"/>
          </p:cNvSpPr>
          <p:nvPr/>
        </p:nvSpPr>
        <p:spPr bwMode="auto">
          <a:xfrm>
            <a:off x="4578350" y="3289300"/>
            <a:ext cx="79301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RUM</a:t>
            </a:r>
          </a:p>
        </p:txBody>
      </p:sp>
      <p:sp>
        <p:nvSpPr>
          <p:cNvPr id="50" name="TextBox 25">
            <a:extLst>
              <a:ext uri="{FF2B5EF4-FFF2-40B4-BE49-F238E27FC236}">
                <a16:creationId xmlns:a16="http://schemas.microsoft.com/office/drawing/2014/main" id="{A2447985-7B8C-F34B-84B6-0CE106472D14}"/>
              </a:ext>
            </a:extLst>
          </p:cNvPr>
          <p:cNvSpPr txBox="1">
            <a:spLocks noChangeArrowheads="1"/>
          </p:cNvSpPr>
          <p:nvPr/>
        </p:nvSpPr>
        <p:spPr bwMode="auto">
          <a:xfrm>
            <a:off x="4450253" y="4337050"/>
            <a:ext cx="10492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Evidently</a:t>
            </a:r>
          </a:p>
        </p:txBody>
      </p:sp>
      <p:pic>
        <p:nvPicPr>
          <p:cNvPr id="51" name="Graphic 8">
            <a:extLst>
              <a:ext uri="{FF2B5EF4-FFF2-40B4-BE49-F238E27FC236}">
                <a16:creationId xmlns:a16="http://schemas.microsoft.com/office/drawing/2014/main" id="{5A3766BC-D0F6-C94E-A8FC-FCDB23BC532F}"/>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4746258"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4">
            <a:extLst>
              <a:ext uri="{FF2B5EF4-FFF2-40B4-BE49-F238E27FC236}">
                <a16:creationId xmlns:a16="http://schemas.microsoft.com/office/drawing/2014/main" id="{6133ACF3-A7E0-9E4B-A031-C87036E563B1}"/>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746258"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25">
            <a:extLst>
              <a:ext uri="{FF2B5EF4-FFF2-40B4-BE49-F238E27FC236}">
                <a16:creationId xmlns:a16="http://schemas.microsoft.com/office/drawing/2014/main" id="{431073A8-F5D3-D740-9CBB-E7C32B3B8E28}"/>
              </a:ext>
            </a:extLst>
          </p:cNvPr>
          <p:cNvSpPr txBox="1">
            <a:spLocks noChangeArrowheads="1"/>
          </p:cNvSpPr>
          <p:nvPr/>
        </p:nvSpPr>
        <p:spPr bwMode="auto">
          <a:xfrm>
            <a:off x="4361901" y="5565775"/>
            <a:ext cx="122591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Metrics Insights</a:t>
            </a:r>
          </a:p>
        </p:txBody>
      </p:sp>
      <p:pic>
        <p:nvPicPr>
          <p:cNvPr id="54" name="Graphic 24">
            <a:extLst>
              <a:ext uri="{FF2B5EF4-FFF2-40B4-BE49-F238E27FC236}">
                <a16:creationId xmlns:a16="http://schemas.microsoft.com/office/drawing/2014/main" id="{DB1D8A94-0758-224E-937A-BDB802C1D63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746258"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8">
            <a:extLst>
              <a:ext uri="{FF2B5EF4-FFF2-40B4-BE49-F238E27FC236}">
                <a16:creationId xmlns:a16="http://schemas.microsoft.com/office/drawing/2014/main" id="{223F0B21-594E-D473-826E-E17C97E928F2}"/>
              </a:ext>
            </a:extLst>
          </p:cNvPr>
          <p:cNvSpPr txBox="1">
            <a:spLocks noChangeArrowheads="1"/>
          </p:cNvSpPr>
          <p:nvPr/>
        </p:nvSpPr>
        <p:spPr bwMode="auto">
          <a:xfrm>
            <a:off x="5451116" y="3289300"/>
            <a:ext cx="120519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Cross-account observability</a:t>
            </a:r>
          </a:p>
        </p:txBody>
      </p:sp>
      <p:sp>
        <p:nvSpPr>
          <p:cNvPr id="3" name="TextBox 25">
            <a:extLst>
              <a:ext uri="{FF2B5EF4-FFF2-40B4-BE49-F238E27FC236}">
                <a16:creationId xmlns:a16="http://schemas.microsoft.com/office/drawing/2014/main" id="{E65D5CFA-6815-FF66-821A-6FF3AD222B51}"/>
              </a:ext>
            </a:extLst>
          </p:cNvPr>
          <p:cNvSpPr txBox="1">
            <a:spLocks noChangeArrowheads="1"/>
          </p:cNvSpPr>
          <p:nvPr/>
        </p:nvSpPr>
        <p:spPr bwMode="auto">
          <a:xfrm>
            <a:off x="5451117" y="4337050"/>
            <a:ext cx="120519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4" name="Graphic 8">
            <a:extLst>
              <a:ext uri="{FF2B5EF4-FFF2-40B4-BE49-F238E27FC236}">
                <a16:creationId xmlns:a16="http://schemas.microsoft.com/office/drawing/2014/main" id="{72186D75-3893-5B99-003F-C05AB44D2523}"/>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5825114"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24">
            <a:extLst>
              <a:ext uri="{FF2B5EF4-FFF2-40B4-BE49-F238E27FC236}">
                <a16:creationId xmlns:a16="http://schemas.microsoft.com/office/drawing/2014/main" id="{5058F11A-FA5C-1BBA-7934-626BDDD1FA24}"/>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5825114"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4150" name="Footer Placeholder 2">
            <a:extLst>
              <a:ext uri="{FF2B5EF4-FFF2-40B4-BE49-F238E27FC236}">
                <a16:creationId xmlns:a16="http://schemas.microsoft.com/office/drawing/2014/main" id="{D0EF1634-D0B8-F847-B5BD-A4651D18CA7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4151" name="Slide Number Placeholder 3">
            <a:extLst>
              <a:ext uri="{FF2B5EF4-FFF2-40B4-BE49-F238E27FC236}">
                <a16:creationId xmlns:a16="http://schemas.microsoft.com/office/drawing/2014/main" id="{5F36F84D-1221-A54E-88B6-A31E8875B76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E0FB20-42FB-5D49-95D6-97B86DB8E7E8}" type="slidenum">
              <a:rPr lang="en-US" altLang="en-US" smtClean="0">
                <a:solidFill>
                  <a:srgbClr val="161E2D"/>
                </a:solidFill>
                <a:latin typeface="Arial" panose="020B0604020202020204" pitchFamily="34" charset="0"/>
              </a:rPr>
              <a:pPr fontAlgn="base">
                <a:spcBef>
                  <a:spcPct val="0"/>
                </a:spcBef>
                <a:spcAft>
                  <a:spcPct val="0"/>
                </a:spcAft>
              </a:pPr>
              <a:t>115</a:t>
            </a:fld>
            <a:endParaRPr lang="en-US" altLang="en-US">
              <a:solidFill>
                <a:srgbClr val="161E2D"/>
              </a:solidFill>
              <a:latin typeface="Arial" panose="020B0604020202020204" pitchFamily="34" charset="0"/>
            </a:endParaRP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2/9</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a:extLst>
              <a:ext uri="{FF2B5EF4-FFF2-40B4-BE49-F238E27FC236}">
                <a16:creationId xmlns:a16="http://schemas.microsoft.com/office/drawing/2014/main" id="{85235CB9-C974-7449-A864-9B61C66FCC34}"/>
              </a:ext>
            </a:extLst>
          </p:cNvPr>
          <p:cNvSpPr txBox="1">
            <a:spLocks noChangeArrowheads="1"/>
          </p:cNvSpPr>
          <p:nvPr/>
        </p:nvSpPr>
        <p:spPr bwMode="auto">
          <a:xfrm>
            <a:off x="7055956" y="32607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License blending</a:t>
            </a:r>
          </a:p>
        </p:txBody>
      </p:sp>
      <p:sp>
        <p:nvSpPr>
          <p:cNvPr id="24" name="TextBox 16">
            <a:extLst>
              <a:ext uri="{FF2B5EF4-FFF2-40B4-BE49-F238E27FC236}">
                <a16:creationId xmlns:a16="http://schemas.microsoft.com/office/drawing/2014/main" id="{8A8F1DFF-6AB3-D244-88A7-0880E96DDDB8}"/>
              </a:ext>
            </a:extLst>
          </p:cNvPr>
          <p:cNvSpPr txBox="1">
            <a:spLocks noChangeArrowheads="1"/>
          </p:cNvSpPr>
          <p:nvPr/>
        </p:nvSpPr>
        <p:spPr bwMode="auto">
          <a:xfrm>
            <a:off x="7055956" y="43275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Application discovery</a:t>
            </a:r>
          </a:p>
        </p:txBody>
      </p:sp>
      <p:pic>
        <p:nvPicPr>
          <p:cNvPr id="28" name="Graphic 27">
            <a:extLst>
              <a:ext uri="{FF2B5EF4-FFF2-40B4-BE49-F238E27FC236}">
                <a16:creationId xmlns:a16="http://schemas.microsoft.com/office/drawing/2014/main" id="{CC8BB919-B452-2C40-9128-8B7430DFCF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4614" y="2803525"/>
            <a:ext cx="457200" cy="457200"/>
          </a:xfrm>
          <a:prstGeom prst="rect">
            <a:avLst/>
          </a:prstGeom>
        </p:spPr>
      </p:pic>
      <p:pic>
        <p:nvPicPr>
          <p:cNvPr id="31" name="Graphic 30">
            <a:extLst>
              <a:ext uri="{FF2B5EF4-FFF2-40B4-BE49-F238E27FC236}">
                <a16:creationId xmlns:a16="http://schemas.microsoft.com/office/drawing/2014/main" id="{762A9ABD-F4C0-3F43-9921-20BF5A8F3B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9376" y="3870325"/>
            <a:ext cx="457200" cy="457200"/>
          </a:xfrm>
          <a:prstGeom prst="rect">
            <a:avLst/>
          </a:prstGeom>
        </p:spPr>
      </p:pic>
      <p:pic>
        <p:nvPicPr>
          <p:cNvPr id="21" name="Graphic 20">
            <a:extLst>
              <a:ext uri="{FF2B5EF4-FFF2-40B4-BE49-F238E27FC236}">
                <a16:creationId xmlns:a16="http://schemas.microsoft.com/office/drawing/2014/main" id="{A9C02990-FEF1-1A4C-AC6D-B012894E6C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81F0144D-A9FA-274D-9DEE-A42E3D2E8B07}"/>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Personal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Health Dashboard</a:t>
            </a:r>
          </a:p>
        </p:txBody>
      </p:sp>
      <p:pic>
        <p:nvPicPr>
          <p:cNvPr id="27" name="Graphic 6">
            <a:extLst>
              <a:ext uri="{FF2B5EF4-FFF2-40B4-BE49-F238E27FC236}">
                <a16:creationId xmlns:a16="http://schemas.microsoft.com/office/drawing/2014/main" id="{281C48EA-07A4-9340-8F85-3DB08A60C5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A380D06-4411-6348-AD3E-8D501B077C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5173" name="Footer Placeholder 2">
            <a:extLst>
              <a:ext uri="{FF2B5EF4-FFF2-40B4-BE49-F238E27FC236}">
                <a16:creationId xmlns:a16="http://schemas.microsoft.com/office/drawing/2014/main" id="{2B4D44CA-01B7-4648-A931-F79D0CB0DCA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5174" name="Slide Number Placeholder 3">
            <a:extLst>
              <a:ext uri="{FF2B5EF4-FFF2-40B4-BE49-F238E27FC236}">
                <a16:creationId xmlns:a16="http://schemas.microsoft.com/office/drawing/2014/main" id="{2D112A1F-B992-9349-AF2B-42653ED899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DAD71F-33AE-F947-9196-DA5AA55FFD82}" type="slidenum">
              <a:rPr lang="en-US" altLang="en-US" smtClean="0">
                <a:solidFill>
                  <a:srgbClr val="161E2D"/>
                </a:solidFill>
                <a:latin typeface="Arial" panose="020B0604020202020204" pitchFamily="34" charset="0"/>
              </a:rPr>
              <a:pPr fontAlgn="base">
                <a:spcBef>
                  <a:spcPct val="0"/>
                </a:spcBef>
                <a:spcAft>
                  <a:spcPct val="0"/>
                </a:spcAft>
              </a:pPr>
              <a:t>116</a:t>
            </a:fld>
            <a:endParaRPr lang="en-US" altLang="en-US">
              <a:solidFill>
                <a:srgbClr val="161E2D"/>
              </a:solidFill>
              <a:latin typeface="Arial" panose="020B0604020202020204" pitchFamily="34" charset="0"/>
            </a:endParaRP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3/9</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OpsWorks</a:t>
            </a:r>
          </a:p>
        </p:txBody>
      </p:sp>
      <p:sp>
        <p:nvSpPr>
          <p:cNvPr id="135181" name="TextBox 18">
            <a:extLst>
              <a:ext uri="{FF2B5EF4-FFF2-40B4-BE49-F238E27FC236}">
                <a16:creationId xmlns:a16="http://schemas.microsoft.com/office/drawing/2014/main" id="{360F319C-E450-7E40-B95D-24EB542A20A8}"/>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Apps</a:t>
            </a:r>
          </a:p>
        </p:txBody>
      </p:sp>
      <p:sp>
        <p:nvSpPr>
          <p:cNvPr id="135182" name="TextBox 19">
            <a:extLst>
              <a:ext uri="{FF2B5EF4-FFF2-40B4-BE49-F238E27FC236}">
                <a16:creationId xmlns:a16="http://schemas.microsoft.com/office/drawing/2014/main" id="{A776C1CE-27D0-134D-A834-B79EFF14B04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Instances</a:t>
            </a:r>
          </a:p>
        </p:txBody>
      </p:sp>
      <p:sp>
        <p:nvSpPr>
          <p:cNvPr id="135183" name="TextBox 21">
            <a:extLst>
              <a:ext uri="{FF2B5EF4-FFF2-40B4-BE49-F238E27FC236}">
                <a16:creationId xmlns:a16="http://schemas.microsoft.com/office/drawing/2014/main" id="{EB9DFD99-1751-7049-ADB6-8381081103A4}"/>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Monitoring</a:t>
            </a:r>
          </a:p>
        </p:txBody>
      </p:sp>
      <p:sp>
        <p:nvSpPr>
          <p:cNvPr id="135184" name="TextBox 22">
            <a:extLst>
              <a:ext uri="{FF2B5EF4-FFF2-40B4-BE49-F238E27FC236}">
                <a16:creationId xmlns:a16="http://schemas.microsoft.com/office/drawing/2014/main" id="{55575D0E-0AB2-B64A-8DA5-21DE5B7D0D9C}"/>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Permissions</a:t>
            </a:r>
          </a:p>
        </p:txBody>
      </p:sp>
      <p:sp>
        <p:nvSpPr>
          <p:cNvPr id="135185" name="TextBox 23">
            <a:extLst>
              <a:ext uri="{FF2B5EF4-FFF2-40B4-BE49-F238E27FC236}">
                <a16:creationId xmlns:a16="http://schemas.microsoft.com/office/drawing/2014/main" id="{BB873DF5-4C7B-104B-A61E-E4ED0A28D014}"/>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Deployments</a:t>
            </a:r>
          </a:p>
        </p:txBody>
      </p:sp>
      <p:sp>
        <p:nvSpPr>
          <p:cNvPr id="135186" name="TextBox 24">
            <a:extLst>
              <a:ext uri="{FF2B5EF4-FFF2-40B4-BE49-F238E27FC236}">
                <a16:creationId xmlns:a16="http://schemas.microsoft.com/office/drawing/2014/main" id="{D0210E15-3FD4-CF42-A2C4-C8CF0ED0BB2F}"/>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Layers</a:t>
            </a:r>
          </a:p>
        </p:txBody>
      </p:sp>
      <p:sp>
        <p:nvSpPr>
          <p:cNvPr id="135187" name="TextBox 25">
            <a:extLst>
              <a:ext uri="{FF2B5EF4-FFF2-40B4-BE49-F238E27FC236}">
                <a16:creationId xmlns:a16="http://schemas.microsoft.com/office/drawing/2014/main" id="{D4084B12-B16A-9840-84B0-9DF633C05EA8}"/>
              </a:ext>
            </a:extLst>
          </p:cNvPr>
          <p:cNvSpPr txBox="1">
            <a:spLocks noChangeArrowheads="1"/>
          </p:cNvSpPr>
          <p:nvPr/>
        </p:nvSpPr>
        <p:spPr bwMode="auto">
          <a:xfrm>
            <a:off x="4486966" y="5440282"/>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Resources</a:t>
            </a:r>
          </a:p>
        </p:txBody>
      </p:sp>
      <p:sp>
        <p:nvSpPr>
          <p:cNvPr id="135188" name="TextBox 26">
            <a:extLst>
              <a:ext uri="{FF2B5EF4-FFF2-40B4-BE49-F238E27FC236}">
                <a16:creationId xmlns:a16="http://schemas.microsoft.com/office/drawing/2014/main" id="{65C84971-553C-CB43-B5A7-4770336056CE}"/>
              </a:ext>
            </a:extLst>
          </p:cNvPr>
          <p:cNvSpPr txBox="1">
            <a:spLocks noChangeArrowheads="1"/>
          </p:cNvSpPr>
          <p:nvPr/>
        </p:nvSpPr>
        <p:spPr bwMode="auto">
          <a:xfrm>
            <a:off x="6007790" y="5520148"/>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Stack2</a:t>
            </a:r>
          </a:p>
        </p:txBody>
      </p:sp>
      <p:pic>
        <p:nvPicPr>
          <p:cNvPr id="135189" name="Graphic 6">
            <a:extLst>
              <a:ext uri="{FF2B5EF4-FFF2-40B4-BE49-F238E27FC236}">
                <a16:creationId xmlns:a16="http://schemas.microsoft.com/office/drawing/2014/main" id="{28FEE25D-A6D6-E544-8F71-EBE26C513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0" name="Graphic 12">
            <a:extLst>
              <a:ext uri="{FF2B5EF4-FFF2-40B4-BE49-F238E27FC236}">
                <a16:creationId xmlns:a16="http://schemas.microsoft.com/office/drawing/2014/main" id="{863FA39A-DD3B-9146-9255-0EF173EFD3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8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1" name="Graphic 15">
            <a:extLst>
              <a:ext uri="{FF2B5EF4-FFF2-40B4-BE49-F238E27FC236}">
                <a16:creationId xmlns:a16="http://schemas.microsoft.com/office/drawing/2014/main" id="{3060718F-0527-9840-90A6-20200C14FC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2" name="Graphic 28">
            <a:extLst>
              <a:ext uri="{FF2B5EF4-FFF2-40B4-BE49-F238E27FC236}">
                <a16:creationId xmlns:a16="http://schemas.microsoft.com/office/drawing/2014/main" id="{5D30DF78-2BAC-D94F-94FD-E8F321C556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332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3" name="Graphic 30">
            <a:extLst>
              <a:ext uri="{FF2B5EF4-FFF2-40B4-BE49-F238E27FC236}">
                <a16:creationId xmlns:a16="http://schemas.microsoft.com/office/drawing/2014/main" id="{2D78A2FA-861E-FD4A-AD9F-D3444B47B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747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4" name="Graphic 32">
            <a:extLst>
              <a:ext uri="{FF2B5EF4-FFF2-40B4-BE49-F238E27FC236}">
                <a16:creationId xmlns:a16="http://schemas.microsoft.com/office/drawing/2014/main" id="{3A9DB3DB-8D98-D447-A1D5-4B4D058F8F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5" name="Graphic 34">
            <a:extLst>
              <a:ext uri="{FF2B5EF4-FFF2-40B4-BE49-F238E27FC236}">
                <a16:creationId xmlns:a16="http://schemas.microsoft.com/office/drawing/2014/main" id="{84A9AD4A-C32A-0E4D-B17F-99719F26E5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4016" y="4985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6" name="Graphic 36">
            <a:extLst>
              <a:ext uri="{FF2B5EF4-FFF2-40B4-BE49-F238E27FC236}">
                <a16:creationId xmlns:a16="http://schemas.microsoft.com/office/drawing/2014/main" id="{52CEBD95-2BC2-2F46-BB81-722E347CDA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2165" y="506412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6EE6AC38-C16D-9442-91D9-618414BA21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B6329A3-F820-0B4B-B638-E6F471AD2CD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Management</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Console</a:t>
            </a:r>
          </a:p>
        </p:txBody>
      </p:sp>
      <p:pic>
        <p:nvPicPr>
          <p:cNvPr id="29" name="Graphic 23">
            <a:extLst>
              <a:ext uri="{FF2B5EF4-FFF2-40B4-BE49-F238E27FC236}">
                <a16:creationId xmlns:a16="http://schemas.microsoft.com/office/drawing/2014/main" id="{C80A5198-9D63-E04B-8307-869015F4520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a:extLst>
              <a:ext uri="{FF2B5EF4-FFF2-40B4-BE49-F238E27FC236}">
                <a16:creationId xmlns:a16="http://schemas.microsoft.com/office/drawing/2014/main" id="{EDFD5BF5-E1D4-144B-A874-DD7E5A5C2EC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1" name="TextBox 15">
            <a:extLst>
              <a:ext uri="{FF2B5EF4-FFF2-40B4-BE49-F238E27FC236}">
                <a16:creationId xmlns:a16="http://schemas.microsoft.com/office/drawing/2014/main" id="{0C9A6EFB-0154-3A4A-BBE0-2CAD89FE41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CloudTrail</a:t>
            </a:r>
          </a:p>
        </p:txBody>
      </p:sp>
      <p:sp>
        <p:nvSpPr>
          <p:cNvPr id="2" name="TextBox 18">
            <a:extLst>
              <a:ext uri="{FF2B5EF4-FFF2-40B4-BE49-F238E27FC236}">
                <a16:creationId xmlns:a16="http://schemas.microsoft.com/office/drawing/2014/main" id="{8DBAED82-70F1-F0AE-A7B0-EA3710505752}"/>
              </a:ext>
            </a:extLst>
          </p:cNvPr>
          <p:cNvSpPr txBox="1">
            <a:spLocks noChangeArrowheads="1"/>
          </p:cNvSpPr>
          <p:nvPr/>
        </p:nvSpPr>
        <p:spPr bwMode="auto">
          <a:xfrm>
            <a:off x="9572964" y="3251200"/>
            <a:ext cx="12502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CloudTrail Lake</a:t>
            </a:r>
          </a:p>
        </p:txBody>
      </p:sp>
      <p:pic>
        <p:nvPicPr>
          <p:cNvPr id="3" name="Graphic 28">
            <a:extLst>
              <a:ext uri="{FF2B5EF4-FFF2-40B4-BE49-F238E27FC236}">
                <a16:creationId xmlns:a16="http://schemas.microsoft.com/office/drawing/2014/main" id="{A4E9E7A4-FB76-AB8D-4271-98C89AE99220}"/>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981038" y="27890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6196" name="Footer Placeholder 2">
            <a:extLst>
              <a:ext uri="{FF2B5EF4-FFF2-40B4-BE49-F238E27FC236}">
                <a16:creationId xmlns:a16="http://schemas.microsoft.com/office/drawing/2014/main" id="{9E28EAD5-E189-B145-A4FB-4C18C1766C9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6197" name="Slide Number Placeholder 3">
            <a:extLst>
              <a:ext uri="{FF2B5EF4-FFF2-40B4-BE49-F238E27FC236}">
                <a16:creationId xmlns:a16="http://schemas.microsoft.com/office/drawing/2014/main" id="{C02E6FFD-55F4-7F4A-8A6B-F8EB46AF336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0B9609-17C4-C545-8CAA-B99EF3E1E014}" type="slidenum">
              <a:rPr lang="en-US" altLang="en-US" smtClean="0">
                <a:solidFill>
                  <a:srgbClr val="161E2D"/>
                </a:solidFill>
                <a:latin typeface="Arial" panose="020B0604020202020204" pitchFamily="34" charset="0"/>
              </a:rPr>
              <a:pPr fontAlgn="base">
                <a:spcBef>
                  <a:spcPct val="0"/>
                </a:spcBef>
                <a:spcAft>
                  <a:spcPct val="0"/>
                </a:spcAft>
              </a:pPr>
              <a:t>117</a:t>
            </a:fld>
            <a:endParaRPr lang="en-US" altLang="en-US">
              <a:solidFill>
                <a:srgbClr val="161E2D"/>
              </a:solidFill>
              <a:latin typeface="Arial" panose="020B0604020202020204" pitchFamily="34" charset="0"/>
            </a:endParaRP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4/9</a:t>
            </a:r>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36202" name="TextBox 12">
            <a:extLst>
              <a:ext uri="{FF2B5EF4-FFF2-40B4-BE49-F238E27FC236}">
                <a16:creationId xmlns:a16="http://schemas.microsoft.com/office/drawing/2014/main" id="{67AD54E4-8D4D-334A-B3C0-8D38F69F752B}"/>
              </a:ext>
            </a:extLst>
          </p:cNvPr>
          <p:cNvSpPr txBox="1">
            <a:spLocks noChangeArrowheads="1"/>
          </p:cNvSpPr>
          <p:nvPr/>
        </p:nvSpPr>
        <p:spPr bwMode="auto">
          <a:xfrm>
            <a:off x="4585726" y="3251200"/>
            <a:ext cx="118268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Automation</a:t>
            </a:r>
          </a:p>
        </p:txBody>
      </p:sp>
      <p:sp>
        <p:nvSpPr>
          <p:cNvPr id="136203" name="TextBox 16">
            <a:extLst>
              <a:ext uri="{FF2B5EF4-FFF2-40B4-BE49-F238E27FC236}">
                <a16:creationId xmlns:a16="http://schemas.microsoft.com/office/drawing/2014/main" id="{4F088BD7-23B2-FF4D-A8E8-0EF4F359D7A6}"/>
              </a:ext>
            </a:extLst>
          </p:cNvPr>
          <p:cNvSpPr txBox="1">
            <a:spLocks noChangeArrowheads="1"/>
          </p:cNvSpPr>
          <p:nvPr/>
        </p:nvSpPr>
        <p:spPr bwMode="auto">
          <a:xfrm>
            <a:off x="5798192" y="3251200"/>
            <a:ext cx="11786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Documents</a:t>
            </a:r>
          </a:p>
        </p:txBody>
      </p:sp>
      <p:sp>
        <p:nvSpPr>
          <p:cNvPr id="136204" name="TextBox 17">
            <a:extLst>
              <a:ext uri="{FF2B5EF4-FFF2-40B4-BE49-F238E27FC236}">
                <a16:creationId xmlns:a16="http://schemas.microsoft.com/office/drawing/2014/main" id="{5A94C2F3-6482-E945-8EC3-ADFA1FA1122B}"/>
              </a:ext>
            </a:extLst>
          </p:cNvPr>
          <p:cNvSpPr txBox="1">
            <a:spLocks noChangeArrowheads="1"/>
          </p:cNvSpPr>
          <p:nvPr/>
        </p:nvSpPr>
        <p:spPr bwMode="auto">
          <a:xfrm>
            <a:off x="7007963" y="3251200"/>
            <a:ext cx="11786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Patch Manager</a:t>
            </a:r>
          </a:p>
        </p:txBody>
      </p:sp>
      <p:sp>
        <p:nvSpPr>
          <p:cNvPr id="136205" name="TextBox 18">
            <a:extLst>
              <a:ext uri="{FF2B5EF4-FFF2-40B4-BE49-F238E27FC236}">
                <a16:creationId xmlns:a16="http://schemas.microsoft.com/office/drawing/2014/main" id="{0354571A-99DC-144D-9DA9-C1F36512D768}"/>
              </a:ext>
            </a:extLst>
          </p:cNvPr>
          <p:cNvSpPr txBox="1">
            <a:spLocks noChangeArrowheads="1"/>
          </p:cNvSpPr>
          <p:nvPr/>
        </p:nvSpPr>
        <p:spPr bwMode="auto">
          <a:xfrm>
            <a:off x="9485237" y="3251200"/>
            <a:ext cx="1135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OpsCenter</a:t>
            </a:r>
          </a:p>
        </p:txBody>
      </p:sp>
      <p:sp>
        <p:nvSpPr>
          <p:cNvPr id="136206" name="TextBox 19">
            <a:extLst>
              <a:ext uri="{FF2B5EF4-FFF2-40B4-BE49-F238E27FC236}">
                <a16:creationId xmlns:a16="http://schemas.microsoft.com/office/drawing/2014/main" id="{845AAF36-C9BE-BD4D-9C80-22B3ED4B1B2F}"/>
              </a:ext>
            </a:extLst>
          </p:cNvPr>
          <p:cNvSpPr txBox="1">
            <a:spLocks noChangeArrowheads="1"/>
          </p:cNvSpPr>
          <p:nvPr/>
        </p:nvSpPr>
        <p:spPr bwMode="auto">
          <a:xfrm>
            <a:off x="4585250" y="4386263"/>
            <a:ext cx="11836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Inventory</a:t>
            </a:r>
          </a:p>
        </p:txBody>
      </p:sp>
      <p:sp>
        <p:nvSpPr>
          <p:cNvPr id="136207" name="TextBox 20">
            <a:extLst>
              <a:ext uri="{FF2B5EF4-FFF2-40B4-BE49-F238E27FC236}">
                <a16:creationId xmlns:a16="http://schemas.microsoft.com/office/drawing/2014/main" id="{F02563A1-D6AE-F64E-AD6E-A5BA16855525}"/>
              </a:ext>
            </a:extLst>
          </p:cNvPr>
          <p:cNvSpPr txBox="1">
            <a:spLocks noChangeArrowheads="1"/>
          </p:cNvSpPr>
          <p:nvPr/>
        </p:nvSpPr>
        <p:spPr bwMode="auto">
          <a:xfrm>
            <a:off x="10675438" y="3261986"/>
            <a:ext cx="1183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36208" name="TextBox 21">
            <a:extLst>
              <a:ext uri="{FF2B5EF4-FFF2-40B4-BE49-F238E27FC236}">
                <a16:creationId xmlns:a16="http://schemas.microsoft.com/office/drawing/2014/main" id="{0DEE6F5D-CAE0-F446-BE31-34D33BE9D6AB}"/>
              </a:ext>
            </a:extLst>
          </p:cNvPr>
          <p:cNvSpPr txBox="1">
            <a:spLocks noChangeArrowheads="1"/>
          </p:cNvSpPr>
          <p:nvPr/>
        </p:nvSpPr>
        <p:spPr bwMode="auto">
          <a:xfrm>
            <a:off x="6991712" y="4386263"/>
            <a:ext cx="121112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Run Command</a:t>
            </a:r>
          </a:p>
        </p:txBody>
      </p:sp>
      <p:sp>
        <p:nvSpPr>
          <p:cNvPr id="136209"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8155141" y="3251200"/>
            <a:ext cx="1329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6210" name="TextBox 24">
            <a:extLst>
              <a:ext uri="{FF2B5EF4-FFF2-40B4-BE49-F238E27FC236}">
                <a16:creationId xmlns:a16="http://schemas.microsoft.com/office/drawing/2014/main" id="{AA0842AC-FF3C-0541-BB86-26D07DC08C9B}"/>
              </a:ext>
            </a:extLst>
          </p:cNvPr>
          <p:cNvSpPr txBox="1">
            <a:spLocks noChangeArrowheads="1"/>
          </p:cNvSpPr>
          <p:nvPr/>
        </p:nvSpPr>
        <p:spPr bwMode="auto">
          <a:xfrm>
            <a:off x="5796457" y="4386263"/>
            <a:ext cx="11836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36211" name="Graphic 7">
            <a:extLst>
              <a:ext uri="{FF2B5EF4-FFF2-40B4-BE49-F238E27FC236}">
                <a16:creationId xmlns:a16="http://schemas.microsoft.com/office/drawing/2014/main" id="{DB505F8E-9B7D-5746-AC85-73948A82E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887" y="27890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2" name="Graphic 13">
            <a:extLst>
              <a:ext uri="{FF2B5EF4-FFF2-40B4-BE49-F238E27FC236}">
                <a16:creationId xmlns:a16="http://schemas.microsoft.com/office/drawing/2014/main" id="{AD4B78F2-F7A2-7C4B-8F38-A68AF29B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9769" y="27890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3" name="Graphic 22">
            <a:extLst>
              <a:ext uri="{FF2B5EF4-FFF2-40B4-BE49-F238E27FC236}">
                <a16:creationId xmlns:a16="http://schemas.microsoft.com/office/drawing/2014/main" id="{CFB93E8C-DB5A-DE43-AB9F-461575AB00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7651" y="27890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4" name="Graphic 26">
            <a:extLst>
              <a:ext uri="{FF2B5EF4-FFF2-40B4-BE49-F238E27FC236}">
                <a16:creationId xmlns:a16="http://schemas.microsoft.com/office/drawing/2014/main" id="{71914DAB-7D84-1C40-AD83-6B44DD85ED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5533" y="27890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5" name="Graphic 28">
            <a:extLst>
              <a:ext uri="{FF2B5EF4-FFF2-40B4-BE49-F238E27FC236}">
                <a16:creationId xmlns:a16="http://schemas.microsoft.com/office/drawing/2014/main" id="{1A2D2865-BB16-F84E-A36D-13BD0765FD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3415" y="27890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6" name="Graphic 30">
            <a:extLst>
              <a:ext uri="{FF2B5EF4-FFF2-40B4-BE49-F238E27FC236}">
                <a16:creationId xmlns:a16="http://schemas.microsoft.com/office/drawing/2014/main" id="{BC59BEE0-3DE0-AF4B-9CFF-942D5EE679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1887" y="390342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7" name="Graphic 32">
            <a:extLst>
              <a:ext uri="{FF2B5EF4-FFF2-40B4-BE49-F238E27FC236}">
                <a16:creationId xmlns:a16="http://schemas.microsoft.com/office/drawing/2014/main" id="{AE3385DF-B5CB-1A42-AFE3-D85E9CEEE0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31295" y="27890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8" name="Graphic 34">
            <a:extLst>
              <a:ext uri="{FF2B5EF4-FFF2-40B4-BE49-F238E27FC236}">
                <a16:creationId xmlns:a16="http://schemas.microsoft.com/office/drawing/2014/main" id="{52206A18-B0F4-094E-8433-335442012B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59769"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9" name="Graphic 36">
            <a:extLst>
              <a:ext uri="{FF2B5EF4-FFF2-40B4-BE49-F238E27FC236}">
                <a16:creationId xmlns:a16="http://schemas.microsoft.com/office/drawing/2014/main" id="{3E77F019-372B-0849-A241-5350682464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77651" y="38914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1">
            <a:extLst>
              <a:ext uri="{FF2B5EF4-FFF2-40B4-BE49-F238E27FC236}">
                <a16:creationId xmlns:a16="http://schemas.microsoft.com/office/drawing/2014/main" id="{8E6A5443-7330-2538-4ADD-222D824857DD}"/>
              </a:ext>
            </a:extLst>
          </p:cNvPr>
          <p:cNvSpPr txBox="1">
            <a:spLocks noChangeArrowheads="1"/>
          </p:cNvSpPr>
          <p:nvPr/>
        </p:nvSpPr>
        <p:spPr bwMode="auto">
          <a:xfrm>
            <a:off x="9388442" y="4386263"/>
            <a:ext cx="1329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Session Manager</a:t>
            </a:r>
          </a:p>
        </p:txBody>
      </p:sp>
      <p:pic>
        <p:nvPicPr>
          <p:cNvPr id="30" name="Graphic 36">
            <a:extLst>
              <a:ext uri="{FF2B5EF4-FFF2-40B4-BE49-F238E27FC236}">
                <a16:creationId xmlns:a16="http://schemas.microsoft.com/office/drawing/2014/main" id="{15CBF785-0911-A6A2-4217-F077EB8AB567}"/>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813415" y="38914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30">
            <a:extLst>
              <a:ext uri="{FF2B5EF4-FFF2-40B4-BE49-F238E27FC236}">
                <a16:creationId xmlns:a16="http://schemas.microsoft.com/office/drawing/2014/main" id="{D09820B4-7A43-6F52-6154-A20C7DB55CD6}"/>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1031295" y="390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9">
            <a:extLst>
              <a:ext uri="{FF2B5EF4-FFF2-40B4-BE49-F238E27FC236}">
                <a16:creationId xmlns:a16="http://schemas.microsoft.com/office/drawing/2014/main" id="{4FEC864C-C24F-52FC-4907-B2516E485D9A}"/>
              </a:ext>
            </a:extLst>
          </p:cNvPr>
          <p:cNvSpPr txBox="1">
            <a:spLocks noChangeArrowheads="1"/>
          </p:cNvSpPr>
          <p:nvPr/>
        </p:nvSpPr>
        <p:spPr bwMode="auto">
          <a:xfrm>
            <a:off x="10606990" y="4381876"/>
            <a:ext cx="13205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4" name="Graphic 30">
            <a:extLst>
              <a:ext uri="{FF2B5EF4-FFF2-40B4-BE49-F238E27FC236}">
                <a16:creationId xmlns:a16="http://schemas.microsoft.com/office/drawing/2014/main" id="{34197EBB-136E-64EC-8D77-83F48AAA9CB1}"/>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937705" y="504199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9">
            <a:extLst>
              <a:ext uri="{FF2B5EF4-FFF2-40B4-BE49-F238E27FC236}">
                <a16:creationId xmlns:a16="http://schemas.microsoft.com/office/drawing/2014/main" id="{5E8FD578-0910-6C14-BC41-8B9A8A6AC04E}"/>
              </a:ext>
            </a:extLst>
          </p:cNvPr>
          <p:cNvSpPr txBox="1">
            <a:spLocks noChangeArrowheads="1"/>
          </p:cNvSpPr>
          <p:nvPr/>
        </p:nvSpPr>
        <p:spPr bwMode="auto">
          <a:xfrm>
            <a:off x="4516801" y="5527813"/>
            <a:ext cx="13205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Change Calendar</a:t>
            </a:r>
          </a:p>
        </p:txBody>
      </p:sp>
      <p:pic>
        <p:nvPicPr>
          <p:cNvPr id="6" name="Graphic 30">
            <a:extLst>
              <a:ext uri="{FF2B5EF4-FFF2-40B4-BE49-F238E27FC236}">
                <a16:creationId xmlns:a16="http://schemas.microsoft.com/office/drawing/2014/main" id="{087F9BC3-91E4-E4E0-6B0E-06AC40280AC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6164059" y="50363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9">
            <a:extLst>
              <a:ext uri="{FF2B5EF4-FFF2-40B4-BE49-F238E27FC236}">
                <a16:creationId xmlns:a16="http://schemas.microsoft.com/office/drawing/2014/main" id="{0A9A8D2E-D669-6DA4-C21A-D1DD674C0392}"/>
              </a:ext>
            </a:extLst>
          </p:cNvPr>
          <p:cNvSpPr txBox="1">
            <a:spLocks noChangeArrowheads="1"/>
          </p:cNvSpPr>
          <p:nvPr/>
        </p:nvSpPr>
        <p:spPr bwMode="auto">
          <a:xfrm>
            <a:off x="5782804" y="5522187"/>
            <a:ext cx="121112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Compliance</a:t>
            </a:r>
          </a:p>
        </p:txBody>
      </p:sp>
      <p:pic>
        <p:nvPicPr>
          <p:cNvPr id="8" name="Graphic 30">
            <a:extLst>
              <a:ext uri="{FF2B5EF4-FFF2-40B4-BE49-F238E27FC236}">
                <a16:creationId xmlns:a16="http://schemas.microsoft.com/office/drawing/2014/main" id="{C42D5899-60B8-2FF6-E728-1FC4C5740700}"/>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8595533" y="38914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9">
            <a:extLst>
              <a:ext uri="{FF2B5EF4-FFF2-40B4-BE49-F238E27FC236}">
                <a16:creationId xmlns:a16="http://schemas.microsoft.com/office/drawing/2014/main" id="{C52A152A-0803-FDD3-2825-82733A80B385}"/>
              </a:ext>
            </a:extLst>
          </p:cNvPr>
          <p:cNvSpPr txBox="1">
            <a:spLocks noChangeArrowheads="1"/>
          </p:cNvSpPr>
          <p:nvPr/>
        </p:nvSpPr>
        <p:spPr bwMode="auto">
          <a:xfrm>
            <a:off x="8185859" y="4377252"/>
            <a:ext cx="12679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Incident Manager</a:t>
            </a:r>
          </a:p>
        </p:txBody>
      </p:sp>
      <p:pic>
        <p:nvPicPr>
          <p:cNvPr id="10" name="Graphic 30">
            <a:extLst>
              <a:ext uri="{FF2B5EF4-FFF2-40B4-BE49-F238E27FC236}">
                <a16:creationId xmlns:a16="http://schemas.microsoft.com/office/drawing/2014/main" id="{CB7DCF15-A2F2-128C-387B-785EB66BF5F6}"/>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8591243" y="50363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9">
            <a:extLst>
              <a:ext uri="{FF2B5EF4-FFF2-40B4-BE49-F238E27FC236}">
                <a16:creationId xmlns:a16="http://schemas.microsoft.com/office/drawing/2014/main" id="{03B9BA58-D62E-225F-926D-476EE876D1D0}"/>
              </a:ext>
            </a:extLst>
          </p:cNvPr>
          <p:cNvSpPr txBox="1">
            <a:spLocks noChangeArrowheads="1"/>
          </p:cNvSpPr>
          <p:nvPr/>
        </p:nvSpPr>
        <p:spPr bwMode="auto">
          <a:xfrm>
            <a:off x="8214278" y="5522187"/>
            <a:ext cx="121112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Distributor</a:t>
            </a:r>
          </a:p>
        </p:txBody>
      </p:sp>
      <p:pic>
        <p:nvPicPr>
          <p:cNvPr id="13" name="Graphic 30">
            <a:extLst>
              <a:ext uri="{FF2B5EF4-FFF2-40B4-BE49-F238E27FC236}">
                <a16:creationId xmlns:a16="http://schemas.microsoft.com/office/drawing/2014/main" id="{86F353AC-AF5F-3CDC-9C4B-EF7098581E02}"/>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7377651" y="50363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9">
            <a:extLst>
              <a:ext uri="{FF2B5EF4-FFF2-40B4-BE49-F238E27FC236}">
                <a16:creationId xmlns:a16="http://schemas.microsoft.com/office/drawing/2014/main" id="{C558B749-C649-55C8-9EE8-E9DC64AE5599}"/>
              </a:ext>
            </a:extLst>
          </p:cNvPr>
          <p:cNvSpPr txBox="1">
            <a:spLocks noChangeArrowheads="1"/>
          </p:cNvSpPr>
          <p:nvPr/>
        </p:nvSpPr>
        <p:spPr bwMode="auto">
          <a:xfrm>
            <a:off x="6991712" y="5522187"/>
            <a:ext cx="121112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Application Manager</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7221" name="Footer Placeholder 2">
            <a:extLst>
              <a:ext uri="{FF2B5EF4-FFF2-40B4-BE49-F238E27FC236}">
                <a16:creationId xmlns:a16="http://schemas.microsoft.com/office/drawing/2014/main" id="{07284523-5A45-3840-90E2-3B2861152FE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7222" name="Slide Number Placeholder 3">
            <a:extLst>
              <a:ext uri="{FF2B5EF4-FFF2-40B4-BE49-F238E27FC236}">
                <a16:creationId xmlns:a16="http://schemas.microsoft.com/office/drawing/2014/main" id="{E51EE900-DB8C-AF45-833B-D908DBAEB90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2E5EB7-1626-C54F-A0C7-C83B89653412}" type="slidenum">
              <a:rPr lang="en-US" altLang="en-US" smtClean="0">
                <a:solidFill>
                  <a:srgbClr val="161E2D"/>
                </a:solidFill>
                <a:latin typeface="Arial" panose="020B0604020202020204" pitchFamily="34" charset="0"/>
              </a:rPr>
              <a:pPr fontAlgn="base">
                <a:spcBef>
                  <a:spcPct val="0"/>
                </a:spcBef>
                <a:spcAft>
                  <a:spcPct val="0"/>
                </a:spcAft>
              </a:pPr>
              <a:t>118</a:t>
            </a:fld>
            <a:endParaRPr lang="en-US" altLang="en-US">
              <a:solidFill>
                <a:srgbClr val="161E2D"/>
              </a:solidFill>
              <a:latin typeface="Arial" panose="020B0604020202020204" pitchFamily="34" charset="0"/>
            </a:endParaRP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5/9</a:t>
            </a:r>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Well-Architected 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368756"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874878"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368756" y="4573588"/>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407504"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security</a:t>
            </a:r>
          </a:p>
        </p:txBody>
      </p:sp>
      <p:pic>
        <p:nvPicPr>
          <p:cNvPr id="137233" name="Graphic 6">
            <a:extLst>
              <a:ext uri="{FF2B5EF4-FFF2-40B4-BE49-F238E27FC236}">
                <a16:creationId xmlns:a16="http://schemas.microsoft.com/office/drawing/2014/main" id="{10ECBA83-D2DA-B74F-9439-75922F9ED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931"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Graphic 10">
            <a:extLst>
              <a:ext uri="{FF2B5EF4-FFF2-40B4-BE49-F238E27FC236}">
                <a16:creationId xmlns:a16="http://schemas.microsoft.com/office/drawing/2014/main" id="{80292AAD-C509-F044-B60D-9865C6416C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8096"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Graphic 12">
            <a:extLst>
              <a:ext uri="{FF2B5EF4-FFF2-40B4-BE49-F238E27FC236}">
                <a16:creationId xmlns:a16="http://schemas.microsoft.com/office/drawing/2014/main" id="{27C0A12B-177F-7748-8D8F-DD3F1BFD8F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3263"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Graphic 19">
            <a:extLst>
              <a:ext uri="{FF2B5EF4-FFF2-40B4-BE49-F238E27FC236}">
                <a16:creationId xmlns:a16="http://schemas.microsoft.com/office/drawing/2014/main" id="{ADCD97BC-827A-8F40-A750-E7E303DD9C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2931" y="4090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887096" y="4573588"/>
            <a:ext cx="1216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Checklist</a:t>
            </a:r>
          </a:p>
        </p:txBody>
      </p:sp>
      <p:pic>
        <p:nvPicPr>
          <p:cNvPr id="137238" name="Graphic 28">
            <a:extLst>
              <a:ext uri="{FF2B5EF4-FFF2-40B4-BE49-F238E27FC236}">
                <a16:creationId xmlns:a16="http://schemas.microsoft.com/office/drawing/2014/main" id="{915375DD-60DA-B341-BCD4-5E420093FA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8096" y="4116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8246" name="Footer Placeholder 2">
            <a:extLst>
              <a:ext uri="{FF2B5EF4-FFF2-40B4-BE49-F238E27FC236}">
                <a16:creationId xmlns:a16="http://schemas.microsoft.com/office/drawing/2014/main" id="{6850DDBD-36CC-8C4B-B335-CE5D18CFF0A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8247" name="Slide Number Placeholder 3">
            <a:extLst>
              <a:ext uri="{FF2B5EF4-FFF2-40B4-BE49-F238E27FC236}">
                <a16:creationId xmlns:a16="http://schemas.microsoft.com/office/drawing/2014/main" id="{B220EE62-EFFB-694D-960B-820001C3F5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917F34-69A7-CA49-962A-19BC5936F456}" type="slidenum">
              <a:rPr lang="en-US" altLang="en-US" smtClean="0">
                <a:solidFill>
                  <a:srgbClr val="161E2D"/>
                </a:solidFill>
                <a:latin typeface="Arial" panose="020B0604020202020204" pitchFamily="34" charset="0"/>
              </a:rPr>
              <a:pPr fontAlgn="base">
                <a:spcBef>
                  <a:spcPct val="0"/>
                </a:spcBef>
                <a:spcAft>
                  <a:spcPct val="0"/>
                </a:spcAft>
              </a:pPr>
              <a:t>119</a:t>
            </a:fld>
            <a:endParaRPr lang="en-US" altLang="en-US">
              <a:solidFill>
                <a:srgbClr val="161E2D"/>
              </a:solidFill>
              <a:latin typeface="Arial" panose="020B0604020202020204" pitchFamily="34" charset="0"/>
            </a:endParaRP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6/9</a:t>
            </a:r>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674938" y="32607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674938" y="43275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Organizational unit</a:t>
            </a:r>
          </a:p>
        </p:txBody>
      </p:sp>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Backint Agent</a:t>
            </a:r>
          </a:p>
        </p:txBody>
      </p:sp>
      <p:sp>
        <p:nvSpPr>
          <p:cNvPr id="21" name="TextBox 16">
            <a:extLst>
              <a:ext uri="{FF2B5EF4-FFF2-40B4-BE49-F238E27FC236}">
                <a16:creationId xmlns:a16="http://schemas.microsoft.com/office/drawing/2014/main" id="{D84DCF8F-D4EA-4E44-A32D-EA75062911EA}"/>
              </a:ext>
            </a:extLst>
          </p:cNvPr>
          <p:cNvSpPr txBox="1">
            <a:spLocks noChangeArrowheads="1"/>
          </p:cNvSpPr>
          <p:nvPr/>
        </p:nvSpPr>
        <p:spPr bwMode="auto">
          <a:xfrm>
            <a:off x="2674938" y="5448403"/>
            <a:ext cx="1382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Management account</a:t>
            </a:r>
          </a:p>
        </p:txBody>
      </p:sp>
      <p:pic>
        <p:nvPicPr>
          <p:cNvPr id="23" name="Graphic 7">
            <a:extLst>
              <a:ext uri="{FF2B5EF4-FFF2-40B4-BE49-F238E27FC236}">
                <a16:creationId xmlns:a16="http://schemas.microsoft.com/office/drawing/2014/main" id="{F871FA63-B845-9545-8095-805B527FDF0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17">
            <a:extLst>
              <a:ext uri="{FF2B5EF4-FFF2-40B4-BE49-F238E27FC236}">
                <a16:creationId xmlns:a16="http://schemas.microsoft.com/office/drawing/2014/main" id="{37A173E0-17CD-FF4D-8DC5-9C5787ABF9E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5">
            <a:extLst>
              <a:ext uri="{FF2B5EF4-FFF2-40B4-BE49-F238E27FC236}">
                <a16:creationId xmlns:a16="http://schemas.microsoft.com/office/drawing/2014/main" id="{1A453351-D5AA-4E47-9F41-7E281872B30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3250" y="4991203"/>
            <a:ext cx="457200" cy="457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eaLnBrk="1" hangingPunct="1"/>
            <a:r>
              <a:rPr lang="en-US" altLang="en-US" dirty="0"/>
              <a:t>System Elements</a:t>
            </a:r>
          </a:p>
        </p:txBody>
      </p:sp>
      <p:sp>
        <p:nvSpPr>
          <p:cNvPr id="4" name="Rectangle 3">
            <a:extLst>
              <a:ext uri="{FF2B5EF4-FFF2-40B4-BE49-F238E27FC236}">
                <a16:creationId xmlns:a16="http://schemas.microsoft.com/office/drawing/2014/main" id="{AE0DCB38-C38F-3E45-91A5-BC77EA90215A}"/>
              </a:ext>
            </a:extLst>
          </p:cNvPr>
          <p:cNvSpPr/>
          <p:nvPr/>
        </p:nvSpPr>
        <p:spPr bwMode="auto">
          <a:xfrm>
            <a:off x="4752975" y="1936750"/>
            <a:ext cx="6858000" cy="3375025"/>
          </a:xfrm>
          <a:prstGeom prst="rect">
            <a:avLst/>
          </a:prstGeom>
          <a:noFill/>
          <a:ln w="12700">
            <a:solidFill>
              <a:srgbClr val="693BC5"/>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93BC5"/>
                </a:solidFill>
                <a:latin typeface="Arial" panose="020B0604020202020204" pitchFamily="34" charset="0"/>
                <a:cs typeface="Arial" panose="020B0604020202020204" pitchFamily="34" charset="0"/>
              </a:rPr>
              <a:t>Virtual private cloud (VPC)</a:t>
            </a:r>
          </a:p>
        </p:txBody>
      </p:sp>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6" name="Rectangle 5">
            <a:extLst>
              <a:ext uri="{FF2B5EF4-FFF2-40B4-BE49-F238E27FC236}">
                <a16:creationId xmlns:a16="http://schemas.microsoft.com/office/drawing/2014/main" id="{95D102AA-00CD-FF49-9C6E-1658BE901624}"/>
              </a:ext>
            </a:extLst>
          </p:cNvPr>
          <p:cNvSpPr/>
          <p:nvPr/>
        </p:nvSpPr>
        <p:spPr bwMode="auto">
          <a:xfrm>
            <a:off x="5128064" y="1554163"/>
            <a:ext cx="2151029"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1</a:t>
            </a:r>
          </a:p>
        </p:txBody>
      </p:sp>
      <p:sp>
        <p:nvSpPr>
          <p:cNvPr id="11" name="Rectangle 10">
            <a:extLst>
              <a:ext uri="{FF2B5EF4-FFF2-40B4-BE49-F238E27FC236}">
                <a16:creationId xmlns:a16="http://schemas.microsoft.com/office/drawing/2014/main" id="{0356EB0E-773F-E048-9282-D7A38A3BC486}"/>
              </a:ext>
            </a:extLst>
          </p:cNvPr>
          <p:cNvSpPr/>
          <p:nvPr/>
        </p:nvSpPr>
        <p:spPr bwMode="auto">
          <a:xfrm>
            <a:off x="9283731" y="1554163"/>
            <a:ext cx="2143094"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2</a:t>
            </a:r>
          </a:p>
        </p:txBody>
      </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Nested groups</a:t>
            </a:r>
          </a:p>
        </p:txBody>
      </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Service icon</a:t>
            </a:r>
          </a:p>
        </p:txBody>
      </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Resource icon</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Group icon</a:t>
            </a:r>
          </a:p>
        </p:txBody>
      </p:sp>
      <p:sp>
        <p:nvSpPr>
          <p:cNvPr id="32" name="Freeform 31">
            <a:extLst>
              <a:ext uri="{FF2B5EF4-FFF2-40B4-BE49-F238E27FC236}">
                <a16:creationId xmlns:a16="http://schemas.microsoft.com/office/drawing/2014/main" id="{41787807-DDA1-0F40-89B5-24A02FA2E10E}"/>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7B9A8B-12AB-BD42-840E-172284E286CC}"/>
              </a:ext>
            </a:extLst>
          </p:cNvPr>
          <p:cNvCxnSpPr>
            <a:cxnSpLocks/>
          </p:cNvCxnSpPr>
          <p:nvPr/>
        </p:nvCxnSpPr>
        <p:spPr>
          <a:xfrm>
            <a:off x="1673352" y="1263650"/>
            <a:ext cx="3006598"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2B8510-2A48-A64E-8723-AB214B9DCBB1}"/>
              </a:ext>
            </a:extLst>
          </p:cNvPr>
          <p:cNvCxnSpPr>
            <a:cxnSpLocks/>
          </p:cNvCxnSpPr>
          <p:nvPr/>
        </p:nvCxnSpPr>
        <p:spPr>
          <a:xfrm>
            <a:off x="1971923" y="4710113"/>
            <a:ext cx="399576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7116" name="Footer Placeholder 36">
            <a:extLst>
              <a:ext uri="{FF2B5EF4-FFF2-40B4-BE49-F238E27FC236}">
                <a16:creationId xmlns:a16="http://schemas.microsoft.com/office/drawing/2014/main" id="{BA05FEBD-5480-2847-AD33-116264A8E1B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2023, Amazon Web Services, Inc. or its affiliates. All rights reserved.</a:t>
            </a:r>
          </a:p>
        </p:txBody>
      </p:sp>
      <p:sp>
        <p:nvSpPr>
          <p:cNvPr id="47117" name="Slide Number Placeholder 37">
            <a:extLst>
              <a:ext uri="{FF2B5EF4-FFF2-40B4-BE49-F238E27FC236}">
                <a16:creationId xmlns:a16="http://schemas.microsoft.com/office/drawing/2014/main" id="{2E567938-C0BD-E540-B624-F078B8BCE8A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6A2D43-0584-8040-91B5-2138A277CB9C}" type="slidenum">
              <a:rPr lang="en-US" altLang="en-US" smtClean="0">
                <a:solidFill>
                  <a:srgbClr val="161E2D"/>
                </a:solidFill>
                <a:latin typeface="Arial" panose="020B0604020202020204" pitchFamily="34" charset="0"/>
              </a:rPr>
              <a:pPr fontAlgn="base">
                <a:spcBef>
                  <a:spcPct val="0"/>
                </a:spcBef>
                <a:spcAft>
                  <a:spcPct val="0"/>
                </a:spcAft>
              </a:pPr>
              <a:t>12</a:t>
            </a:fld>
            <a:endParaRPr lang="en-US" altLang="en-US" dirty="0">
              <a:solidFill>
                <a:srgbClr val="161E2D"/>
              </a:solidFill>
              <a:latin typeface="Arial" panose="020B0604020202020204" pitchFamily="34" charset="0"/>
            </a:endParaRPr>
          </a:p>
        </p:txBody>
      </p:sp>
      <p:sp>
        <p:nvSpPr>
          <p:cNvPr id="41" name="Rectangle 40">
            <a:extLst>
              <a:ext uri="{FF2B5EF4-FFF2-40B4-BE49-F238E27FC236}">
                <a16:creationId xmlns:a16="http://schemas.microsoft.com/office/drawing/2014/main" id="{39EEFFD5-B07A-CD4C-A9C4-8DBFAB9447D6}"/>
              </a:ext>
            </a:extLst>
          </p:cNvPr>
          <p:cNvSpPr/>
          <p:nvPr/>
        </p:nvSpPr>
        <p:spPr>
          <a:xfrm>
            <a:off x="5214938" y="3206750"/>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45" name="Rectangle 44">
            <a:extLst>
              <a:ext uri="{FF2B5EF4-FFF2-40B4-BE49-F238E27FC236}">
                <a16:creationId xmlns:a16="http://schemas.microsoft.com/office/drawing/2014/main" id="{C9AFDC86-912C-7E4F-A869-D532DD3E2AF2}"/>
              </a:ext>
            </a:extLst>
          </p:cNvPr>
          <p:cNvSpPr/>
          <p:nvPr/>
        </p:nvSpPr>
        <p:spPr>
          <a:xfrm>
            <a:off x="5214938" y="4255621"/>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pic>
        <p:nvPicPr>
          <p:cNvPr id="38" name="Graphic 37">
            <a:extLst>
              <a:ext uri="{FF2B5EF4-FFF2-40B4-BE49-F238E27FC236}">
                <a16:creationId xmlns:a16="http://schemas.microsoft.com/office/drawing/2014/main" id="{D78ED6D3-1731-8249-BC37-43C145C9883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pic>
        <p:nvPicPr>
          <p:cNvPr id="39" name="Graphic 38">
            <a:extLst>
              <a:ext uri="{FF2B5EF4-FFF2-40B4-BE49-F238E27FC236}">
                <a16:creationId xmlns:a16="http://schemas.microsoft.com/office/drawing/2014/main" id="{ED425F82-30BD-E14D-A2A7-09E58EE6574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54563" y="1934055"/>
            <a:ext cx="381000" cy="381000"/>
          </a:xfrm>
          <a:prstGeom prst="rect">
            <a:avLst/>
          </a:prstGeom>
        </p:spPr>
      </p:pic>
      <p:pic>
        <p:nvPicPr>
          <p:cNvPr id="40" name="Graphic 39">
            <a:extLst>
              <a:ext uri="{FF2B5EF4-FFF2-40B4-BE49-F238E27FC236}">
                <a16:creationId xmlns:a16="http://schemas.microsoft.com/office/drawing/2014/main" id="{9474FE5B-6F6B-3946-8872-A532AFA23B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94661" y="3203688"/>
            <a:ext cx="381000" cy="381000"/>
          </a:xfrm>
          <a:prstGeom prst="rect">
            <a:avLst/>
          </a:prstGeom>
        </p:spPr>
      </p:pic>
      <p:pic>
        <p:nvPicPr>
          <p:cNvPr id="43" name="Graphic 42">
            <a:extLst>
              <a:ext uri="{FF2B5EF4-FFF2-40B4-BE49-F238E27FC236}">
                <a16:creationId xmlns:a16="http://schemas.microsoft.com/office/drawing/2014/main" id="{A74AE28F-6CAB-A441-8087-FEEB6E464F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90793" y="4257136"/>
            <a:ext cx="381000" cy="381000"/>
          </a:xfrm>
          <a:prstGeom prst="rect">
            <a:avLst/>
          </a:prstGeom>
        </p:spPr>
      </p:pic>
      <p:grpSp>
        <p:nvGrpSpPr>
          <p:cNvPr id="2" name="Group 1">
            <a:extLst>
              <a:ext uri="{FF2B5EF4-FFF2-40B4-BE49-F238E27FC236}">
                <a16:creationId xmlns:a16="http://schemas.microsoft.com/office/drawing/2014/main" id="{3E176482-3C02-CE1D-C654-068FD305218D}"/>
              </a:ext>
            </a:extLst>
          </p:cNvPr>
          <p:cNvGrpSpPr/>
          <p:nvPr/>
        </p:nvGrpSpPr>
        <p:grpSpPr>
          <a:xfrm>
            <a:off x="5625233" y="3354166"/>
            <a:ext cx="1115568" cy="716529"/>
            <a:chOff x="5625233" y="3348677"/>
            <a:chExt cx="1115568" cy="716529"/>
          </a:xfrm>
        </p:grpSpPr>
        <p:pic>
          <p:nvPicPr>
            <p:cNvPr id="48" name="Graphic 60">
              <a:extLst>
                <a:ext uri="{FF2B5EF4-FFF2-40B4-BE49-F238E27FC236}">
                  <a16:creationId xmlns:a16="http://schemas.microsoft.com/office/drawing/2014/main" id="{CACA4B48-DA5D-B96A-E94F-A365D3121A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6">
              <a:extLst>
                <a:ext uri="{FF2B5EF4-FFF2-40B4-BE49-F238E27FC236}">
                  <a16:creationId xmlns:a16="http://schemas.microsoft.com/office/drawing/2014/main" id="{2412FDB2-82D5-EAF5-0475-03DEA9F29D5E}"/>
                </a:ext>
              </a:extLst>
            </p:cNvPr>
            <p:cNvSpPr txBox="1">
              <a:spLocks noChangeArrowheads="1"/>
            </p:cNvSpPr>
            <p:nvPr/>
          </p:nvSpPr>
          <p:spPr bwMode="auto">
            <a:xfrm>
              <a:off x="5625233" y="380359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0" name="Group 49">
            <a:extLst>
              <a:ext uri="{FF2B5EF4-FFF2-40B4-BE49-F238E27FC236}">
                <a16:creationId xmlns:a16="http://schemas.microsoft.com/office/drawing/2014/main" id="{2F693CE9-64F4-024C-FC4D-9D9AAB346AFF}"/>
              </a:ext>
            </a:extLst>
          </p:cNvPr>
          <p:cNvGrpSpPr/>
          <p:nvPr/>
        </p:nvGrpSpPr>
        <p:grpSpPr>
          <a:xfrm>
            <a:off x="9826066" y="3354166"/>
            <a:ext cx="1115568" cy="716529"/>
            <a:chOff x="5625233" y="3348677"/>
            <a:chExt cx="1115568" cy="716529"/>
          </a:xfrm>
        </p:grpSpPr>
        <p:pic>
          <p:nvPicPr>
            <p:cNvPr id="51" name="Graphic 60">
              <a:extLst>
                <a:ext uri="{FF2B5EF4-FFF2-40B4-BE49-F238E27FC236}">
                  <a16:creationId xmlns:a16="http://schemas.microsoft.com/office/drawing/2014/main" id="{EC4D4B56-A20C-0FE4-A7B4-7E8591E59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6">
              <a:extLst>
                <a:ext uri="{FF2B5EF4-FFF2-40B4-BE49-F238E27FC236}">
                  <a16:creationId xmlns:a16="http://schemas.microsoft.com/office/drawing/2014/main" id="{0BC98F8C-E2C8-5286-4DE8-6633931E6CDF}"/>
                </a:ext>
              </a:extLst>
            </p:cNvPr>
            <p:cNvSpPr txBox="1">
              <a:spLocks noChangeArrowheads="1"/>
            </p:cNvSpPr>
            <p:nvPr/>
          </p:nvSpPr>
          <p:spPr bwMode="auto">
            <a:xfrm>
              <a:off x="5625233" y="380359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3" name="Group 52">
            <a:extLst>
              <a:ext uri="{FF2B5EF4-FFF2-40B4-BE49-F238E27FC236}">
                <a16:creationId xmlns:a16="http://schemas.microsoft.com/office/drawing/2014/main" id="{2B4C8F49-AB05-93A1-B687-3CC0FAA818AC}"/>
              </a:ext>
            </a:extLst>
          </p:cNvPr>
          <p:cNvGrpSpPr/>
          <p:nvPr/>
        </p:nvGrpSpPr>
        <p:grpSpPr>
          <a:xfrm>
            <a:off x="5625233" y="4408526"/>
            <a:ext cx="1115568" cy="716529"/>
            <a:chOff x="5625233" y="3348677"/>
            <a:chExt cx="1115568" cy="716529"/>
          </a:xfrm>
        </p:grpSpPr>
        <p:pic>
          <p:nvPicPr>
            <p:cNvPr id="54" name="Graphic 60">
              <a:extLst>
                <a:ext uri="{FF2B5EF4-FFF2-40B4-BE49-F238E27FC236}">
                  <a16:creationId xmlns:a16="http://schemas.microsoft.com/office/drawing/2014/main" id="{D4888798-1EE7-33B7-10DC-995329F5E7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9379F591-0235-DE93-2308-507329B6A3CC}"/>
                </a:ext>
              </a:extLst>
            </p:cNvPr>
            <p:cNvSpPr txBox="1">
              <a:spLocks noChangeArrowheads="1"/>
            </p:cNvSpPr>
            <p:nvPr/>
          </p:nvSpPr>
          <p:spPr bwMode="auto">
            <a:xfrm>
              <a:off x="5625233" y="380359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6" name="Group 55">
            <a:extLst>
              <a:ext uri="{FF2B5EF4-FFF2-40B4-BE49-F238E27FC236}">
                <a16:creationId xmlns:a16="http://schemas.microsoft.com/office/drawing/2014/main" id="{4E22265B-6C85-91B9-F591-7A7F9623285C}"/>
              </a:ext>
            </a:extLst>
          </p:cNvPr>
          <p:cNvGrpSpPr/>
          <p:nvPr/>
        </p:nvGrpSpPr>
        <p:grpSpPr>
          <a:xfrm>
            <a:off x="9826066" y="4408526"/>
            <a:ext cx="1115568" cy="716529"/>
            <a:chOff x="5625233" y="3348677"/>
            <a:chExt cx="1115568" cy="716529"/>
          </a:xfrm>
        </p:grpSpPr>
        <p:pic>
          <p:nvPicPr>
            <p:cNvPr id="57" name="Graphic 60">
              <a:extLst>
                <a:ext uri="{FF2B5EF4-FFF2-40B4-BE49-F238E27FC236}">
                  <a16:creationId xmlns:a16="http://schemas.microsoft.com/office/drawing/2014/main" id="{52ACC209-0930-8C1E-4AC3-549296D42D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6">
              <a:extLst>
                <a:ext uri="{FF2B5EF4-FFF2-40B4-BE49-F238E27FC236}">
                  <a16:creationId xmlns:a16="http://schemas.microsoft.com/office/drawing/2014/main" id="{7503DE75-8DA1-C94B-99B8-E32BD5246AB2}"/>
                </a:ext>
              </a:extLst>
            </p:cNvPr>
            <p:cNvSpPr txBox="1">
              <a:spLocks noChangeArrowheads="1"/>
            </p:cNvSpPr>
            <p:nvPr/>
          </p:nvSpPr>
          <p:spPr bwMode="auto">
            <a:xfrm>
              <a:off x="5625233" y="380359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61" name="Group 60">
            <a:extLst>
              <a:ext uri="{FF2B5EF4-FFF2-40B4-BE49-F238E27FC236}">
                <a16:creationId xmlns:a16="http://schemas.microsoft.com/office/drawing/2014/main" id="{CBE187CB-E27B-B792-8B34-815FD681ABAB}"/>
              </a:ext>
            </a:extLst>
          </p:cNvPr>
          <p:cNvGrpSpPr/>
          <p:nvPr/>
        </p:nvGrpSpPr>
        <p:grpSpPr>
          <a:xfrm>
            <a:off x="5565634" y="2355102"/>
            <a:ext cx="1234766" cy="720397"/>
            <a:chOff x="3959051" y="3922713"/>
            <a:chExt cx="1234766" cy="720397"/>
          </a:xfrm>
        </p:grpSpPr>
        <p:sp>
          <p:nvSpPr>
            <p:cNvPr id="62" name="TextBox 17">
              <a:extLst>
                <a:ext uri="{FF2B5EF4-FFF2-40B4-BE49-F238E27FC236}">
                  <a16:creationId xmlns:a16="http://schemas.microsoft.com/office/drawing/2014/main" id="{734C55DB-726A-5605-F12F-28F9BACAE16A}"/>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63" name="Graphic 35">
              <a:extLst>
                <a:ext uri="{FF2B5EF4-FFF2-40B4-BE49-F238E27FC236}">
                  <a16:creationId xmlns:a16="http://schemas.microsoft.com/office/drawing/2014/main" id="{6B967C3B-8506-A6DF-2612-97D2AF7802E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a:extLst>
              <a:ext uri="{FF2B5EF4-FFF2-40B4-BE49-F238E27FC236}">
                <a16:creationId xmlns:a16="http://schemas.microsoft.com/office/drawing/2014/main" id="{39BDD687-6523-0328-9246-65EBDC36BD25}"/>
              </a:ext>
            </a:extLst>
          </p:cNvPr>
          <p:cNvGrpSpPr/>
          <p:nvPr/>
        </p:nvGrpSpPr>
        <p:grpSpPr>
          <a:xfrm>
            <a:off x="9748549" y="2355102"/>
            <a:ext cx="1234766" cy="720397"/>
            <a:chOff x="3959051" y="3922713"/>
            <a:chExt cx="1234766" cy="720397"/>
          </a:xfrm>
        </p:grpSpPr>
        <p:sp>
          <p:nvSpPr>
            <p:cNvPr id="68" name="TextBox 17">
              <a:extLst>
                <a:ext uri="{FF2B5EF4-FFF2-40B4-BE49-F238E27FC236}">
                  <a16:creationId xmlns:a16="http://schemas.microsoft.com/office/drawing/2014/main" id="{79E711FC-F7A2-82AA-BBB7-FF35C6D8ED2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69" name="Graphic 35">
              <a:extLst>
                <a:ext uri="{FF2B5EF4-FFF2-40B4-BE49-F238E27FC236}">
                  <a16:creationId xmlns:a16="http://schemas.microsoft.com/office/drawing/2014/main" id="{FA686382-AEEB-46A8-5F02-23C69DFD3F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0" name="Straight Connector 69">
            <a:extLst>
              <a:ext uri="{FF2B5EF4-FFF2-40B4-BE49-F238E27FC236}">
                <a16:creationId xmlns:a16="http://schemas.microsoft.com/office/drawing/2014/main" id="{A4AE746B-023F-AA32-7864-6870F969D7B6}"/>
              </a:ext>
            </a:extLst>
          </p:cNvPr>
          <p:cNvCxnSpPr>
            <a:cxnSpLocks/>
          </p:cNvCxnSpPr>
          <p:nvPr/>
        </p:nvCxnSpPr>
        <p:spPr>
          <a:xfrm>
            <a:off x="1773141" y="2532063"/>
            <a:ext cx="6123878"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73" name="Graphic 27">
            <a:extLst>
              <a:ext uri="{FF2B5EF4-FFF2-40B4-BE49-F238E27FC236}">
                <a16:creationId xmlns:a16="http://schemas.microsoft.com/office/drawing/2014/main" id="{C81E83D2-FC60-AA00-BCC3-58AC855DE7E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6">
            <a:extLst>
              <a:ext uri="{FF2B5EF4-FFF2-40B4-BE49-F238E27FC236}">
                <a16:creationId xmlns:a16="http://schemas.microsoft.com/office/drawing/2014/main" id="{1F46CBF5-16D3-90EB-880C-09E69421C3DC}"/>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extLst>
      <p:ext uri="{BB962C8B-B14F-4D97-AF65-F5344CB8AC3E}">
        <p14:creationId xmlns:p14="http://schemas.microsoft.com/office/powerpoint/2010/main" val="26900201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120</a:t>
            </a:fld>
            <a:endParaRPr lang="en-US" altLang="en-US">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7/9</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095B62F6-8D39-DB49-9B89-6C45BCE5118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Managed Grafana</a:t>
            </a:r>
          </a:p>
        </p:txBody>
      </p:sp>
      <p:sp>
        <p:nvSpPr>
          <p:cNvPr id="18" name="TextBox 19">
            <a:extLst>
              <a:ext uri="{FF2B5EF4-FFF2-40B4-BE49-F238E27FC236}">
                <a16:creationId xmlns:a16="http://schemas.microsoft.com/office/drawing/2014/main" id="{CFECEFFE-E33E-8842-9FEF-94BDC9F0CDB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Prometheus</a:t>
            </a:r>
          </a:p>
        </p:txBody>
      </p:sp>
      <p:sp>
        <p:nvSpPr>
          <p:cNvPr id="19" name="TextBox 21">
            <a:extLst>
              <a:ext uri="{FF2B5EF4-FFF2-40B4-BE49-F238E27FC236}">
                <a16:creationId xmlns:a16="http://schemas.microsoft.com/office/drawing/2014/main" id="{042AEE0B-EC79-E249-8B49-2B567923EBE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Distro for OpenTelemetry</a:t>
            </a:r>
          </a:p>
        </p:txBody>
      </p:sp>
      <p:pic>
        <p:nvPicPr>
          <p:cNvPr id="20" name="Graphic 19">
            <a:extLst>
              <a:ext uri="{FF2B5EF4-FFF2-40B4-BE49-F238E27FC236}">
                <a16:creationId xmlns:a16="http://schemas.microsoft.com/office/drawing/2014/main" id="{D81CF27E-A5BB-D24C-9B83-C14225609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4033" y="1182688"/>
            <a:ext cx="762000" cy="762000"/>
          </a:xfrm>
          <a:prstGeom prst="rect">
            <a:avLst/>
          </a:prstGeom>
        </p:spPr>
      </p:pic>
      <p:pic>
        <p:nvPicPr>
          <p:cNvPr id="25" name="Graphic 24">
            <a:extLst>
              <a:ext uri="{FF2B5EF4-FFF2-40B4-BE49-F238E27FC236}">
                <a16:creationId xmlns:a16="http://schemas.microsoft.com/office/drawing/2014/main" id="{952B5FFC-10FA-7242-ABAC-E36A9F636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1419" y="1182688"/>
            <a:ext cx="762000" cy="762000"/>
          </a:xfrm>
          <a:prstGeom prst="rect">
            <a:avLst/>
          </a:prstGeom>
        </p:spPr>
      </p:pic>
      <p:pic>
        <p:nvPicPr>
          <p:cNvPr id="31" name="Graphic 30">
            <a:extLst>
              <a:ext uri="{FF2B5EF4-FFF2-40B4-BE49-F238E27FC236}">
                <a16:creationId xmlns:a16="http://schemas.microsoft.com/office/drawing/2014/main" id="{2496820B-AEC6-264B-8B76-65E162285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3925" y="1185863"/>
            <a:ext cx="762000" cy="762000"/>
          </a:xfrm>
          <a:prstGeom prst="rect">
            <a:avLst/>
          </a:prstGeom>
        </p:spPr>
      </p:pic>
      <p:sp>
        <p:nvSpPr>
          <p:cNvPr id="21" name="TextBox 9">
            <a:extLst>
              <a:ext uri="{FF2B5EF4-FFF2-40B4-BE49-F238E27FC236}">
                <a16:creationId xmlns:a16="http://schemas.microsoft.com/office/drawing/2014/main" id="{0FD07AC9-99AE-5A44-87E7-F9500D856A7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Simulator</a:t>
            </a:r>
          </a:p>
        </p:txBody>
      </p:sp>
      <p:pic>
        <p:nvPicPr>
          <p:cNvPr id="22" name="Graphic 21">
            <a:extLst>
              <a:ext uri="{FF2B5EF4-FFF2-40B4-BE49-F238E27FC236}">
                <a16:creationId xmlns:a16="http://schemas.microsoft.com/office/drawing/2014/main" id="{38DC7106-F095-694A-AE8F-C9BE2242F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7676" y="1182688"/>
            <a:ext cx="762000" cy="7620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121</a:t>
            </a:fld>
            <a:endParaRPr lang="en-US" altLang="en-US">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8/9</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srcRect/>
          <a:stretch/>
        </p:blipFill>
        <p:spPr>
          <a:xfrm>
            <a:off x="2987676" y="1182688"/>
            <a:ext cx="762000" cy="762000"/>
          </a:xfrm>
          <a:prstGeom prst="rect">
            <a:avLst/>
          </a:prstGeom>
        </p:spPr>
      </p:pic>
      <p:sp>
        <p:nvSpPr>
          <p:cNvPr id="13" name="TextBox 11">
            <a:extLst>
              <a:ext uri="{FF2B5EF4-FFF2-40B4-BE49-F238E27FC236}">
                <a16:creationId xmlns:a16="http://schemas.microsoft.com/office/drawing/2014/main" id="{281FB4D3-F3A0-0041-9D57-78399EC071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Launch Wizard</a:t>
            </a:r>
          </a:p>
        </p:txBody>
      </p:sp>
      <p:pic>
        <p:nvPicPr>
          <p:cNvPr id="17" name="Graphic 16">
            <a:extLst>
              <a:ext uri="{FF2B5EF4-FFF2-40B4-BE49-F238E27FC236}">
                <a16:creationId xmlns:a16="http://schemas.microsoft.com/office/drawing/2014/main" id="{EACC492D-0DDD-3A4E-9BE7-3D73F1392A69}"/>
              </a:ext>
            </a:extLst>
          </p:cNvPr>
          <p:cNvPicPr>
            <a:picLocks noChangeAspect="1"/>
          </p:cNvPicPr>
          <p:nvPr/>
        </p:nvPicPr>
        <p:blipFill>
          <a:blip r:embed="rId4"/>
          <a:srcRect/>
          <a:stretch/>
        </p:blipFill>
        <p:spPr>
          <a:xfrm>
            <a:off x="5244033" y="1182688"/>
            <a:ext cx="762000" cy="762000"/>
          </a:xfrm>
          <a:prstGeom prst="rect">
            <a:avLst/>
          </a:prstGeom>
        </p:spPr>
      </p:pic>
      <p:sp>
        <p:nvSpPr>
          <p:cNvPr id="16" name="TextBox 19">
            <a:extLst>
              <a:ext uri="{FF2B5EF4-FFF2-40B4-BE49-F238E27FC236}">
                <a16:creationId xmlns:a16="http://schemas.microsoft.com/office/drawing/2014/main" id="{1A5AC251-6334-9842-B2C2-01334252A33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Resilience Hub</a:t>
            </a:r>
          </a:p>
        </p:txBody>
      </p:sp>
      <p:pic>
        <p:nvPicPr>
          <p:cNvPr id="2" name="Graphic 1">
            <a:extLst>
              <a:ext uri="{FF2B5EF4-FFF2-40B4-BE49-F238E27FC236}">
                <a16:creationId xmlns:a16="http://schemas.microsoft.com/office/drawing/2014/main" id="{9417B940-77B9-3DEE-ACDE-94654DAF9C0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539334" y="1185863"/>
            <a:ext cx="762000" cy="762000"/>
          </a:xfrm>
          <a:prstGeom prst="rect">
            <a:avLst/>
          </a:prstGeom>
        </p:spPr>
      </p:pic>
      <p:sp>
        <p:nvSpPr>
          <p:cNvPr id="3" name="TextBox 21">
            <a:extLst>
              <a:ext uri="{FF2B5EF4-FFF2-40B4-BE49-F238E27FC236}">
                <a16:creationId xmlns:a16="http://schemas.microsoft.com/office/drawing/2014/main" id="{17A73086-CCB2-5FD8-D714-B8F344CC297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AWS Service Management Connector (SMC)</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4" name="Graphic 3">
            <a:extLst>
              <a:ext uri="{FF2B5EF4-FFF2-40B4-BE49-F238E27FC236}">
                <a16:creationId xmlns:a16="http://schemas.microsoft.com/office/drawing/2014/main" id="{7D4E1D3F-4B42-A462-766C-1BD20A22B7C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813925" y="1185863"/>
            <a:ext cx="762000" cy="762000"/>
          </a:xfrm>
          <a:prstGeom prst="rect">
            <a:avLst/>
          </a:prstGeom>
        </p:spPr>
      </p:pic>
    </p:spTree>
    <p:extLst>
      <p:ext uri="{BB962C8B-B14F-4D97-AF65-F5344CB8AC3E}">
        <p14:creationId xmlns:p14="http://schemas.microsoft.com/office/powerpoint/2010/main" val="34683454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122</a:t>
            </a:fld>
            <a:endParaRPr lang="en-US" altLang="en-US">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9/9</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Resource Explorer</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Tree>
    <p:extLst>
      <p:ext uri="{BB962C8B-B14F-4D97-AF65-F5344CB8AC3E}">
        <p14:creationId xmlns:p14="http://schemas.microsoft.com/office/powerpoint/2010/main" val="16447407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a:xfrm>
            <a:off x="290513" y="2101850"/>
            <a:ext cx="8196262" cy="2251075"/>
          </a:xfrm>
        </p:spPr>
        <p:txBody>
          <a:bodyPr/>
          <a:lstStyle/>
          <a:p>
            <a:pPr eaLnBrk="1" hangingPunct="1"/>
            <a:r>
              <a:rPr lang="en-US" altLang="en-US"/>
              <a:t>Media Services</a:t>
            </a:r>
          </a:p>
        </p:txBody>
      </p:sp>
      <p:sp>
        <p:nvSpPr>
          <p:cNvPr id="140291" name="Footer Placeholder 2">
            <a:extLst>
              <a:ext uri="{FF2B5EF4-FFF2-40B4-BE49-F238E27FC236}">
                <a16:creationId xmlns:a16="http://schemas.microsoft.com/office/drawing/2014/main" id="{E77F5CCB-B3D2-3641-8A80-00F1CE01E43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40292" name="Slide Number Placeholder 3">
            <a:extLst>
              <a:ext uri="{FF2B5EF4-FFF2-40B4-BE49-F238E27FC236}">
                <a16:creationId xmlns:a16="http://schemas.microsoft.com/office/drawing/2014/main" id="{33655141-2334-6B4A-83B0-C7871AC78A8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8B13574-5EC7-B346-BCAA-658EB4475084}" type="slidenum">
              <a:rPr lang="en-US" altLang="en-US" smtClean="0">
                <a:solidFill>
                  <a:srgbClr val="161E2D"/>
                </a:solidFill>
                <a:latin typeface="Arial" panose="020B0604020202020204" pitchFamily="34" charset="0"/>
              </a:rPr>
              <a:pPr fontAlgn="base">
                <a:spcBef>
                  <a:spcPct val="0"/>
                </a:spcBef>
                <a:spcAft>
                  <a:spcPct val="0"/>
                </a:spcAft>
              </a:pPr>
              <a:t>123</a:t>
            </a:fld>
            <a:endParaRPr lang="en-US" altLang="en-US">
              <a:solidFill>
                <a:srgbClr val="161E2D"/>
              </a:solidFill>
              <a:latin typeface="Arial" panose="020B0604020202020204" pitchFamily="34" charset="0"/>
            </a:endParaRP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a:xfrm>
            <a:off x="241300" y="365125"/>
            <a:ext cx="8637588" cy="644525"/>
          </a:xfrm>
        </p:spPr>
        <p:txBody>
          <a:bodyPr/>
          <a:lstStyle/>
          <a:p>
            <a:pPr eaLnBrk="1" hangingPunct="1"/>
            <a:r>
              <a:rPr lang="en-US" altLang="en-US"/>
              <a:t>Media Services</a:t>
            </a:r>
          </a:p>
        </p:txBody>
      </p:sp>
      <p:sp>
        <p:nvSpPr>
          <p:cNvPr id="141318" name="Footer Placeholder 2">
            <a:extLst>
              <a:ext uri="{FF2B5EF4-FFF2-40B4-BE49-F238E27FC236}">
                <a16:creationId xmlns:a16="http://schemas.microsoft.com/office/drawing/2014/main" id="{E8C14309-54DF-2F45-8284-8B4768C3064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41319" name="Slide Number Placeholder 3">
            <a:extLst>
              <a:ext uri="{FF2B5EF4-FFF2-40B4-BE49-F238E27FC236}">
                <a16:creationId xmlns:a16="http://schemas.microsoft.com/office/drawing/2014/main" id="{F1BD8426-E531-A143-8D8E-EFDDBE9271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02895CA-EFE8-624B-87A7-B70D5116702D}" type="slidenum">
              <a:rPr lang="en-US" altLang="en-US" smtClean="0">
                <a:solidFill>
                  <a:srgbClr val="161E2D"/>
                </a:solidFill>
                <a:latin typeface="Arial" panose="020B0604020202020204" pitchFamily="34" charset="0"/>
              </a:rPr>
              <a:pPr fontAlgn="base">
                <a:spcBef>
                  <a:spcPct val="0"/>
                </a:spcBef>
                <a:spcAft>
                  <a:spcPct val="0"/>
                </a:spcAft>
              </a:pPr>
              <a:t>124</a:t>
            </a:fld>
            <a:endParaRPr lang="en-US" altLang="en-US">
              <a:solidFill>
                <a:srgbClr val="161E2D"/>
              </a:solidFill>
              <a:latin typeface="Arial" panose="020B0604020202020204" pitchFamily="34" charset="0"/>
            </a:endParaRP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1/4</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Video Streams</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MediaConvert</a:t>
            </a:r>
          </a:p>
        </p:txBody>
      </p:sp>
      <p:sp>
        <p:nvSpPr>
          <p:cNvPr id="17" name="TextBox 16">
            <a:extLst>
              <a:ext uri="{FF2B5EF4-FFF2-40B4-BE49-F238E27FC236}">
                <a16:creationId xmlns:a16="http://schemas.microsoft.com/office/drawing/2014/main" id="{B2B043D5-1270-684A-A571-BF6AA98F37E0}"/>
              </a:ext>
            </a:extLst>
          </p:cNvPr>
          <p:cNvSpPr txBox="1">
            <a:spLocks noChangeArrowheads="1"/>
          </p:cNvSpPr>
          <p:nvPr/>
        </p:nvSpPr>
        <p:spPr bwMode="auto">
          <a:xfrm>
            <a:off x="7332872" y="3260725"/>
            <a:ext cx="11605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AWS Cloud Digital Interface</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18" name="Graphic 6">
            <a:extLst>
              <a:ext uri="{FF2B5EF4-FFF2-40B4-BE49-F238E27FC236}">
                <a16:creationId xmlns:a16="http://schemas.microsoft.com/office/drawing/2014/main" id="{BC9714A0-DF31-7B47-ADBA-03F4858AE5A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a:xfrm>
            <a:off x="241300" y="365125"/>
            <a:ext cx="8637588" cy="644525"/>
          </a:xfrm>
        </p:spPr>
        <p:txBody>
          <a:bodyPr/>
          <a:lstStyle/>
          <a:p>
            <a:pPr eaLnBrk="1" hangingPunct="1"/>
            <a:r>
              <a:rPr lang="en-US" altLang="en-US"/>
              <a:t>Media Services</a:t>
            </a:r>
          </a:p>
        </p:txBody>
      </p:sp>
      <p:sp>
        <p:nvSpPr>
          <p:cNvPr id="142342" name="Footer Placeholder 2">
            <a:extLst>
              <a:ext uri="{FF2B5EF4-FFF2-40B4-BE49-F238E27FC236}">
                <a16:creationId xmlns:a16="http://schemas.microsoft.com/office/drawing/2014/main" id="{4E585A96-9C34-844D-8CD0-EF046EEA60D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42343" name="Slide Number Placeholder 3">
            <a:extLst>
              <a:ext uri="{FF2B5EF4-FFF2-40B4-BE49-F238E27FC236}">
                <a16:creationId xmlns:a16="http://schemas.microsoft.com/office/drawing/2014/main" id="{073C11C4-6F49-0C41-B688-9A7C07AF2D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805E18-CAA0-D24C-8153-F2DC8343928A}" type="slidenum">
              <a:rPr lang="en-US" altLang="en-US" smtClean="0">
                <a:solidFill>
                  <a:srgbClr val="161E2D"/>
                </a:solidFill>
                <a:latin typeface="Arial" panose="020B0604020202020204" pitchFamily="34" charset="0"/>
              </a:rPr>
              <a:pPr fontAlgn="base">
                <a:spcBef>
                  <a:spcPct val="0"/>
                </a:spcBef>
                <a:spcAft>
                  <a:spcPct val="0"/>
                </a:spcAft>
              </a:pPr>
              <a:t>125</a:t>
            </a:fld>
            <a:endParaRPr lang="en-US" altLang="en-US">
              <a:solidFill>
                <a:srgbClr val="161E2D"/>
              </a:solidFill>
              <a:latin typeface="Arial" panose="020B0604020202020204" pitchFamily="34" charset="0"/>
            </a:endParaRP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2/4</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MediaTailor</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a:xfrm>
            <a:off x="241300" y="365125"/>
            <a:ext cx="8637588" cy="644525"/>
          </a:xfrm>
        </p:spPr>
        <p:txBody>
          <a:bodyPr/>
          <a:lstStyle/>
          <a:p>
            <a:pPr eaLnBrk="1" hangingPunct="1"/>
            <a:r>
              <a:rPr lang="en-US" altLang="en-US"/>
              <a:t>Media Services</a:t>
            </a:r>
          </a:p>
        </p:txBody>
      </p:sp>
      <p:sp>
        <p:nvSpPr>
          <p:cNvPr id="143366" name="Footer Placeholder 2">
            <a:extLst>
              <a:ext uri="{FF2B5EF4-FFF2-40B4-BE49-F238E27FC236}">
                <a16:creationId xmlns:a16="http://schemas.microsoft.com/office/drawing/2014/main" id="{993F8EC1-9425-554F-8612-3A8428E876B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43367" name="Slide Number Placeholder 3">
            <a:extLst>
              <a:ext uri="{FF2B5EF4-FFF2-40B4-BE49-F238E27FC236}">
                <a16:creationId xmlns:a16="http://schemas.microsoft.com/office/drawing/2014/main" id="{6464D8D2-5BFF-6341-9981-7E57DCB938E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D707D75-48E2-2D48-A041-6671E510C10F}" type="slidenum">
              <a:rPr lang="en-US" altLang="en-US" smtClean="0">
                <a:solidFill>
                  <a:srgbClr val="161E2D"/>
                </a:solidFill>
                <a:latin typeface="Arial" panose="020B0604020202020204" pitchFamily="34" charset="0"/>
              </a:rPr>
              <a:pPr fontAlgn="base">
                <a:spcBef>
                  <a:spcPct val="0"/>
                </a:spcBef>
                <a:spcAft>
                  <a:spcPct val="0"/>
                </a:spcAft>
              </a:pPr>
              <a:t>126</a:t>
            </a:fld>
            <a:endParaRPr lang="en-US" altLang="en-US">
              <a:solidFill>
                <a:srgbClr val="161E2D"/>
              </a:solidFill>
              <a:latin typeface="Arial" panose="020B0604020202020204" pitchFamily="34" charset="0"/>
            </a:endParaRP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3/4</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1300" y="365125"/>
            <a:ext cx="8637588" cy="644525"/>
          </a:xfrm>
        </p:spPr>
        <p:txBody>
          <a:bodyPr/>
          <a:lstStyle/>
          <a:p>
            <a:pPr eaLnBrk="1" hangingPunct="1"/>
            <a:r>
              <a:rPr lang="en-US" altLang="en-US"/>
              <a:t>Media Services</a:t>
            </a:r>
          </a:p>
        </p:txBody>
      </p:sp>
      <p:sp>
        <p:nvSpPr>
          <p:cNvPr id="144388" name="Footer Placeholder 2">
            <a:extLst>
              <a:ext uri="{FF2B5EF4-FFF2-40B4-BE49-F238E27FC236}">
                <a16:creationId xmlns:a16="http://schemas.microsoft.com/office/drawing/2014/main" id="{BCDF2468-F9FC-6F4A-9817-18DDD6672F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44389" name="Slide Number Placeholder 3">
            <a:extLst>
              <a:ext uri="{FF2B5EF4-FFF2-40B4-BE49-F238E27FC236}">
                <a16:creationId xmlns:a16="http://schemas.microsoft.com/office/drawing/2014/main" id="{615814EE-F96A-244E-9E31-F58AEB15AD0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01088F-06C3-4649-98A5-958BFECD6858}" type="slidenum">
              <a:rPr lang="en-US" altLang="en-US" smtClean="0">
                <a:solidFill>
                  <a:srgbClr val="161E2D"/>
                </a:solidFill>
                <a:latin typeface="Arial" panose="020B0604020202020204" pitchFamily="34" charset="0"/>
              </a:rPr>
              <a:pPr fontAlgn="base">
                <a:spcBef>
                  <a:spcPct val="0"/>
                </a:spcBef>
                <a:spcAft>
                  <a:spcPct val="0"/>
                </a:spcAft>
              </a:pPr>
              <a:t>127</a:t>
            </a:fld>
            <a:endParaRPr lang="en-US" altLang="en-US">
              <a:solidFill>
                <a:srgbClr val="161E2D"/>
              </a:solidFill>
              <a:latin typeface="Arial" panose="020B0604020202020204" pitchFamily="34" charset="0"/>
            </a:endParaRP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4/4</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Appliances &amp; Software</a:t>
            </a:r>
          </a:p>
        </p:txBody>
      </p:sp>
      <p:sp>
        <p:nvSpPr>
          <p:cNvPr id="25" name="TextBox 9">
            <a:extLst>
              <a:ext uri="{FF2B5EF4-FFF2-40B4-BE49-F238E27FC236}">
                <a16:creationId xmlns:a16="http://schemas.microsoft.com/office/drawing/2014/main" id="{1E2583A4-08C0-9745-9496-3CFECEA661A9}"/>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Video Service</a:t>
            </a:r>
          </a:p>
        </p:txBody>
      </p:sp>
      <p:sp>
        <p:nvSpPr>
          <p:cNvPr id="26" name="TextBox 11">
            <a:extLst>
              <a:ext uri="{FF2B5EF4-FFF2-40B4-BE49-F238E27FC236}">
                <a16:creationId xmlns:a16="http://schemas.microsoft.com/office/drawing/2014/main" id="{9BED284D-2590-CC40-BA55-826A42E466C0}"/>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Link</a:t>
            </a:r>
          </a:p>
        </p:txBody>
      </p:sp>
      <p:pic>
        <p:nvPicPr>
          <p:cNvPr id="27" name="Graphic 19">
            <a:extLst>
              <a:ext uri="{FF2B5EF4-FFF2-40B4-BE49-F238E27FC236}">
                <a16:creationId xmlns:a16="http://schemas.microsoft.com/office/drawing/2014/main" id="{968AD128-7264-634F-9A6B-1096D5D5D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84FFFDC8-D019-0D41-A195-0246AD9C2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4">
            <a:extLst>
              <a:ext uri="{FF2B5EF4-FFF2-40B4-BE49-F238E27FC236}">
                <a16:creationId xmlns:a16="http://schemas.microsoft.com/office/drawing/2014/main" id="{C701CB9B-8EB5-2D40-8E29-FACFEFDE260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5">
            <a:extLst>
              <a:ext uri="{FF2B5EF4-FFF2-40B4-BE49-F238E27FC236}">
                <a16:creationId xmlns:a16="http://schemas.microsoft.com/office/drawing/2014/main" id="{ECEDDC89-A832-1847-8882-0C5D6E2230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Nimble Studio</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a:xfrm>
            <a:off x="290513" y="2101850"/>
            <a:ext cx="8196262" cy="2251075"/>
          </a:xfrm>
        </p:spPr>
        <p:txBody>
          <a:bodyPr/>
          <a:lstStyle/>
          <a:p>
            <a:pPr eaLnBrk="1" hangingPunct="1"/>
            <a:r>
              <a:rPr lang="en-US" altLang="en-US"/>
              <a:t>Migration &amp;</a:t>
            </a:r>
            <a:br>
              <a:rPr lang="en-US" altLang="en-US"/>
            </a:br>
            <a:r>
              <a:rPr lang="en-US" altLang="en-US"/>
              <a:t>Transfer</a:t>
            </a:r>
          </a:p>
        </p:txBody>
      </p:sp>
      <p:sp>
        <p:nvSpPr>
          <p:cNvPr id="145411" name="Footer Placeholder 2">
            <a:extLst>
              <a:ext uri="{FF2B5EF4-FFF2-40B4-BE49-F238E27FC236}">
                <a16:creationId xmlns:a16="http://schemas.microsoft.com/office/drawing/2014/main" id="{A7898489-8551-C845-92D0-EBD6890BCB6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45412" name="Slide Number Placeholder 3">
            <a:extLst>
              <a:ext uri="{FF2B5EF4-FFF2-40B4-BE49-F238E27FC236}">
                <a16:creationId xmlns:a16="http://schemas.microsoft.com/office/drawing/2014/main" id="{D9FD0B9A-D4D4-754B-80B6-F8935B444A7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F0FF461-7A44-764B-979D-CF02088913F8}" type="slidenum">
              <a:rPr lang="en-US" altLang="en-US" smtClean="0">
                <a:solidFill>
                  <a:srgbClr val="161E2D"/>
                </a:solidFill>
                <a:latin typeface="Arial" panose="020B0604020202020204" pitchFamily="34" charset="0"/>
              </a:rPr>
              <a:pPr fontAlgn="base">
                <a:spcBef>
                  <a:spcPct val="0"/>
                </a:spcBef>
                <a:spcAft>
                  <a:spcPct val="0"/>
                </a:spcAft>
              </a:pPr>
              <a:t>128</a:t>
            </a:fld>
            <a:endParaRPr lang="en-US" altLang="en-US">
              <a:solidFill>
                <a:srgbClr val="161E2D"/>
              </a:solidFill>
              <a:latin typeface="Arial" panose="020B0604020202020204" pitchFamily="34" charset="0"/>
            </a:endParaRP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a:xfrm>
            <a:off x="241300" y="365125"/>
            <a:ext cx="8637588" cy="644525"/>
          </a:xfrm>
        </p:spPr>
        <p:txBody>
          <a:bodyPr/>
          <a:lstStyle/>
          <a:p>
            <a:pPr eaLnBrk="1" hangingPunct="1"/>
            <a:r>
              <a:rPr lang="en-US" altLang="en-US"/>
              <a:t>Migration &amp; Transfer</a:t>
            </a:r>
          </a:p>
        </p:txBody>
      </p:sp>
      <p:sp>
        <p:nvSpPr>
          <p:cNvPr id="146438" name="Footer Placeholder 2">
            <a:extLst>
              <a:ext uri="{FF2B5EF4-FFF2-40B4-BE49-F238E27FC236}">
                <a16:creationId xmlns:a16="http://schemas.microsoft.com/office/drawing/2014/main" id="{923E91AE-FD42-294C-AC0E-216ACE84E60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46439" name="Slide Number Placeholder 3">
            <a:extLst>
              <a:ext uri="{FF2B5EF4-FFF2-40B4-BE49-F238E27FC236}">
                <a16:creationId xmlns:a16="http://schemas.microsoft.com/office/drawing/2014/main" id="{61F7C1FA-7039-4B40-B8BE-626EFF542A4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C8F5F8-B234-3B4B-9F7F-39D6B3E3AEC7}" type="slidenum">
              <a:rPr lang="en-US" altLang="en-US" smtClean="0">
                <a:solidFill>
                  <a:srgbClr val="161E2D"/>
                </a:solidFill>
                <a:latin typeface="Arial" panose="020B0604020202020204" pitchFamily="34" charset="0"/>
              </a:rPr>
              <a:pPr fontAlgn="base">
                <a:spcBef>
                  <a:spcPct val="0"/>
                </a:spcBef>
                <a:spcAft>
                  <a:spcPct val="0"/>
                </a:spcAft>
              </a:pPr>
              <a:t>129</a:t>
            </a:fld>
            <a:endParaRPr lang="en-US" altLang="en-US">
              <a:solidFill>
                <a:srgbClr val="161E2D"/>
              </a:solidFill>
              <a:latin typeface="Arial" panose="020B0604020202020204" pitchFamily="34" charset="0"/>
            </a:endParaRP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1/2</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Migration Hub</a:t>
            </a:r>
          </a:p>
        </p:txBody>
      </p:sp>
      <p:sp>
        <p:nvSpPr>
          <p:cNvPr id="146448" name="TextBox 16">
            <a:extLst>
              <a:ext uri="{FF2B5EF4-FFF2-40B4-BE49-F238E27FC236}">
                <a16:creationId xmlns:a16="http://schemas.microsoft.com/office/drawing/2014/main" id="{AFD66F9B-C66C-6145-B57E-FFAC16B5ABA9}"/>
              </a:ext>
            </a:extLst>
          </p:cNvPr>
          <p:cNvSpPr txBox="1">
            <a:spLocks noChangeArrowheads="1"/>
          </p:cNvSpPr>
          <p:nvPr/>
        </p:nvSpPr>
        <p:spPr bwMode="auto">
          <a:xfrm>
            <a:off x="7350290" y="3260725"/>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Agent</a:t>
            </a:r>
          </a:p>
        </p:txBody>
      </p:sp>
      <p:pic>
        <p:nvPicPr>
          <p:cNvPr id="146449" name="Graphic 6">
            <a:extLst>
              <a:ext uri="{FF2B5EF4-FFF2-40B4-BE49-F238E27FC236}">
                <a16:creationId xmlns:a16="http://schemas.microsoft.com/office/drawing/2014/main" id="{742A9780-8848-4941-ACC7-D798B0D64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9331"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8">
            <a:extLst>
              <a:ext uri="{FF2B5EF4-FFF2-40B4-BE49-F238E27FC236}">
                <a16:creationId xmlns:a16="http://schemas.microsoft.com/office/drawing/2014/main" id="{AB0D91F9-474C-984C-86AF-225EADE14B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8CDA57C9-CCA8-4D47-AFA3-504E4CAAC73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21" name="TextBox 15">
            <a:extLst>
              <a:ext uri="{FF2B5EF4-FFF2-40B4-BE49-F238E27FC236}">
                <a16:creationId xmlns:a16="http://schemas.microsoft.com/office/drawing/2014/main" id="{3B9DA951-0828-AC49-A497-D326060A272D}"/>
              </a:ext>
            </a:extLst>
          </p:cNvPr>
          <p:cNvSpPr txBox="1">
            <a:spLocks noChangeArrowheads="1"/>
          </p:cNvSpPr>
          <p:nvPr/>
        </p:nvSpPr>
        <p:spPr bwMode="auto">
          <a:xfrm>
            <a:off x="4583083" y="329882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FTPS</a:t>
            </a:r>
          </a:p>
        </p:txBody>
      </p:sp>
      <p:sp>
        <p:nvSpPr>
          <p:cNvPr id="22" name="TextBox 16">
            <a:extLst>
              <a:ext uri="{FF2B5EF4-FFF2-40B4-BE49-F238E27FC236}">
                <a16:creationId xmlns:a16="http://schemas.microsoft.com/office/drawing/2014/main" id="{1A796993-7969-8743-9185-8638733B1102}"/>
              </a:ext>
            </a:extLst>
          </p:cNvPr>
          <p:cNvSpPr txBox="1">
            <a:spLocks noChangeArrowheads="1"/>
          </p:cNvSpPr>
          <p:nvPr/>
        </p:nvSpPr>
        <p:spPr bwMode="auto">
          <a:xfrm>
            <a:off x="5611417" y="328798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SFTP</a:t>
            </a:r>
          </a:p>
        </p:txBody>
      </p:sp>
      <p:sp>
        <p:nvSpPr>
          <p:cNvPr id="23" name="TextBox 17">
            <a:extLst>
              <a:ext uri="{FF2B5EF4-FFF2-40B4-BE49-F238E27FC236}">
                <a16:creationId xmlns:a16="http://schemas.microsoft.com/office/drawing/2014/main" id="{D57DEC5D-6120-8B43-AE0C-2A77B1BD9AE8}"/>
              </a:ext>
            </a:extLst>
          </p:cNvPr>
          <p:cNvSpPr txBox="1">
            <a:spLocks noChangeArrowheads="1"/>
          </p:cNvSpPr>
          <p:nvPr/>
        </p:nvSpPr>
        <p:spPr bwMode="auto">
          <a:xfrm>
            <a:off x="4583083" y="4322169"/>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FTP</a:t>
            </a:r>
          </a:p>
        </p:txBody>
      </p:sp>
      <p:pic>
        <p:nvPicPr>
          <p:cNvPr id="24" name="Graphic 7">
            <a:extLst>
              <a:ext uri="{FF2B5EF4-FFF2-40B4-BE49-F238E27FC236}">
                <a16:creationId xmlns:a16="http://schemas.microsoft.com/office/drawing/2014/main" id="{B0747FD8-D7BD-DB45-B9C8-29AC0CA250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5724"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0">
            <a:extLst>
              <a:ext uri="{FF2B5EF4-FFF2-40B4-BE49-F238E27FC236}">
                <a16:creationId xmlns:a16="http://schemas.microsoft.com/office/drawing/2014/main" id="{029E6802-6820-F749-A21B-CD94A6D2F5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5724" y="38427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2">
            <a:extLst>
              <a:ext uri="{FF2B5EF4-FFF2-40B4-BE49-F238E27FC236}">
                <a16:creationId xmlns:a16="http://schemas.microsoft.com/office/drawing/2014/main" id="{4453C4EE-F4C4-094D-9650-613868304C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5952" y="27974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685D512D-2A09-E149-AED9-02A8FA51091E}"/>
              </a:ext>
            </a:extLst>
          </p:cNvPr>
          <p:cNvSpPr txBox="1">
            <a:spLocks noChangeArrowheads="1"/>
          </p:cNvSpPr>
          <p:nvPr/>
        </p:nvSpPr>
        <p:spPr bwMode="auto">
          <a:xfrm>
            <a:off x="9471374" y="3298825"/>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Refactor Spaces services</a:t>
            </a:r>
          </a:p>
        </p:txBody>
      </p:sp>
      <p:sp>
        <p:nvSpPr>
          <p:cNvPr id="28" name="TextBox 16">
            <a:extLst>
              <a:ext uri="{FF2B5EF4-FFF2-40B4-BE49-F238E27FC236}">
                <a16:creationId xmlns:a16="http://schemas.microsoft.com/office/drawing/2014/main" id="{2D6EEF2A-E088-3645-8D10-2D7C46B04B0A}"/>
              </a:ext>
            </a:extLst>
          </p:cNvPr>
          <p:cNvSpPr txBox="1">
            <a:spLocks noChangeArrowheads="1"/>
          </p:cNvSpPr>
          <p:nvPr/>
        </p:nvSpPr>
        <p:spPr bwMode="auto">
          <a:xfrm>
            <a:off x="9471374" y="4333282"/>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Refactor Spaces applications</a:t>
            </a:r>
          </a:p>
        </p:txBody>
      </p:sp>
      <p:sp>
        <p:nvSpPr>
          <p:cNvPr id="29" name="TextBox 17">
            <a:extLst>
              <a:ext uri="{FF2B5EF4-FFF2-40B4-BE49-F238E27FC236}">
                <a16:creationId xmlns:a16="http://schemas.microsoft.com/office/drawing/2014/main" id="{45A5090B-7004-4F4B-B930-FC2DD6A6F7F2}"/>
              </a:ext>
            </a:extLst>
          </p:cNvPr>
          <p:cNvSpPr txBox="1">
            <a:spLocks noChangeArrowheads="1"/>
          </p:cNvSpPr>
          <p:nvPr/>
        </p:nvSpPr>
        <p:spPr bwMode="auto">
          <a:xfrm>
            <a:off x="9471373" y="5376269"/>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Refactor Spaces environments</a:t>
            </a:r>
          </a:p>
        </p:txBody>
      </p:sp>
      <p:pic>
        <p:nvPicPr>
          <p:cNvPr id="30" name="Graphic 7">
            <a:extLst>
              <a:ext uri="{FF2B5EF4-FFF2-40B4-BE49-F238E27FC236}">
                <a16:creationId xmlns:a16="http://schemas.microsoft.com/office/drawing/2014/main" id="{D049DC16-D97B-E441-B44B-9DC5E8CE8C9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64738"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20">
            <a:extLst>
              <a:ext uri="{FF2B5EF4-FFF2-40B4-BE49-F238E27FC236}">
                <a16:creationId xmlns:a16="http://schemas.microsoft.com/office/drawing/2014/main" id="{8BDA05E5-16A3-EA4C-A428-4EE197FA8D6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964738" y="48968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22">
            <a:extLst>
              <a:ext uri="{FF2B5EF4-FFF2-40B4-BE49-F238E27FC236}">
                <a16:creationId xmlns:a16="http://schemas.microsoft.com/office/drawing/2014/main" id="{893C4E07-80C3-0742-926F-E725698F606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64738" y="38427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7">
            <a:extLst>
              <a:ext uri="{FF2B5EF4-FFF2-40B4-BE49-F238E27FC236}">
                <a16:creationId xmlns:a16="http://schemas.microsoft.com/office/drawing/2014/main" id="{2C77D230-5BBF-9CFC-AD67-E2058BCBCE63}"/>
              </a:ext>
            </a:extLst>
          </p:cNvPr>
          <p:cNvSpPr txBox="1">
            <a:spLocks noChangeArrowheads="1"/>
          </p:cNvSpPr>
          <p:nvPr/>
        </p:nvSpPr>
        <p:spPr bwMode="auto">
          <a:xfrm>
            <a:off x="5613484" y="4322169"/>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AS2</a:t>
            </a:r>
          </a:p>
        </p:txBody>
      </p:sp>
      <p:pic>
        <p:nvPicPr>
          <p:cNvPr id="3" name="Graphic 20">
            <a:extLst>
              <a:ext uri="{FF2B5EF4-FFF2-40B4-BE49-F238E27FC236}">
                <a16:creationId xmlns:a16="http://schemas.microsoft.com/office/drawing/2014/main" id="{558350AD-463F-265C-A7D3-794BA192C08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936125" y="38427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a:extLst>
              <a:ext uri="{FF2B5EF4-FFF2-40B4-BE49-F238E27FC236}">
                <a16:creationId xmlns:a16="http://schemas.microsoft.com/office/drawing/2014/main" id="{374AD368-F4E6-057F-7C5D-2D1371E57208}"/>
              </a:ext>
            </a:extLst>
          </p:cNvPr>
          <p:cNvSpPr txBox="1">
            <a:spLocks noChangeArrowheads="1"/>
          </p:cNvSpPr>
          <p:nvPr/>
        </p:nvSpPr>
        <p:spPr bwMode="auto">
          <a:xfrm>
            <a:off x="7350290" y="4299944"/>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Discovery</a:t>
            </a:r>
          </a:p>
        </p:txBody>
      </p:sp>
      <p:pic>
        <p:nvPicPr>
          <p:cNvPr id="7" name="Graphic 6">
            <a:extLst>
              <a:ext uri="{FF2B5EF4-FFF2-40B4-BE49-F238E27FC236}">
                <a16:creationId xmlns:a16="http://schemas.microsoft.com/office/drawing/2014/main" id="{31B100B5-57B7-4354-F7F4-6BC3DFC740B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699331" y="38427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5">
            <a:extLst>
              <a:ext uri="{FF2B5EF4-FFF2-40B4-BE49-F238E27FC236}">
                <a16:creationId xmlns:a16="http://schemas.microsoft.com/office/drawing/2014/main" id="{FA6AF205-7F00-F93D-F63C-B40646556120}"/>
              </a:ext>
            </a:extLst>
          </p:cNvPr>
          <p:cNvSpPr txBox="1">
            <a:spLocks noChangeArrowheads="1"/>
          </p:cNvSpPr>
          <p:nvPr/>
        </p:nvSpPr>
        <p:spPr bwMode="auto">
          <a:xfrm>
            <a:off x="2635146" y="3298825"/>
            <a:ext cx="14439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Agentless Collector</a:t>
            </a:r>
          </a:p>
        </p:txBody>
      </p:sp>
      <p:sp>
        <p:nvSpPr>
          <p:cNvPr id="9" name="TextBox 16">
            <a:extLst>
              <a:ext uri="{FF2B5EF4-FFF2-40B4-BE49-F238E27FC236}">
                <a16:creationId xmlns:a16="http://schemas.microsoft.com/office/drawing/2014/main" id="{A90B37D3-45E2-FF63-8D9E-D625F6DBF0FD}"/>
              </a:ext>
            </a:extLst>
          </p:cNvPr>
          <p:cNvSpPr txBox="1">
            <a:spLocks noChangeArrowheads="1"/>
          </p:cNvSpPr>
          <p:nvPr/>
        </p:nvSpPr>
        <p:spPr bwMode="auto">
          <a:xfrm>
            <a:off x="2635146" y="4333282"/>
            <a:ext cx="14439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Discovery Agent</a:t>
            </a:r>
          </a:p>
        </p:txBody>
      </p:sp>
      <p:sp>
        <p:nvSpPr>
          <p:cNvPr id="10" name="TextBox 17">
            <a:extLst>
              <a:ext uri="{FF2B5EF4-FFF2-40B4-BE49-F238E27FC236}">
                <a16:creationId xmlns:a16="http://schemas.microsoft.com/office/drawing/2014/main" id="{72A65921-FF77-3A9F-83F6-55DE718843CD}"/>
              </a:ext>
            </a:extLst>
          </p:cNvPr>
          <p:cNvSpPr txBox="1">
            <a:spLocks noChangeArrowheads="1"/>
          </p:cNvSpPr>
          <p:nvPr/>
        </p:nvSpPr>
        <p:spPr bwMode="auto">
          <a:xfrm>
            <a:off x="2635145" y="5376269"/>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Migration Evaluator Collector</a:t>
            </a:r>
          </a:p>
        </p:txBody>
      </p:sp>
      <p:pic>
        <p:nvPicPr>
          <p:cNvPr id="12" name="Graphic 7">
            <a:extLst>
              <a:ext uri="{FF2B5EF4-FFF2-40B4-BE49-F238E27FC236}">
                <a16:creationId xmlns:a16="http://schemas.microsoft.com/office/drawing/2014/main" id="{7BC1F563-1751-1EB2-05E0-BF7AEF56E930}"/>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3128510"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20">
            <a:extLst>
              <a:ext uri="{FF2B5EF4-FFF2-40B4-BE49-F238E27FC236}">
                <a16:creationId xmlns:a16="http://schemas.microsoft.com/office/drawing/2014/main" id="{C974037B-5079-794F-010C-089DE57079C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128510" y="48968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2">
            <a:extLst>
              <a:ext uri="{FF2B5EF4-FFF2-40B4-BE49-F238E27FC236}">
                <a16:creationId xmlns:a16="http://schemas.microsoft.com/office/drawing/2014/main" id="{A61034F5-FABC-C522-4588-428AFF032B6B}"/>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128510" y="38427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a:extLst>
              <a:ext uri="{FF2B5EF4-FFF2-40B4-BE49-F238E27FC236}">
                <a16:creationId xmlns:a16="http://schemas.microsoft.com/office/drawing/2014/main" id="{4F6E6F51-71AF-3D49-BEDB-40B7D52463DE}"/>
              </a:ext>
            </a:extLst>
          </p:cNvPr>
          <p:cNvSpPr>
            <a:spLocks noGrp="1" noChangeArrowheads="1"/>
          </p:cNvSpPr>
          <p:nvPr>
            <p:ph type="ctrTitle"/>
          </p:nvPr>
        </p:nvSpPr>
        <p:spPr>
          <a:xfrm>
            <a:off x="152400" y="1473200"/>
            <a:ext cx="9650413" cy="2595563"/>
          </a:xfrm>
        </p:spPr>
        <p:txBody>
          <a:bodyPr/>
          <a:lstStyle/>
          <a:p>
            <a:pPr eaLnBrk="1" hangingPunct="1"/>
            <a:r>
              <a:rPr lang="en-US" altLang="en-US" dirty="0"/>
              <a:t>Guidelines</a:t>
            </a:r>
          </a:p>
        </p:txBody>
      </p:sp>
      <p:sp>
        <p:nvSpPr>
          <p:cNvPr id="4" name="Subtitle 3">
            <a:extLst>
              <a:ext uri="{FF2B5EF4-FFF2-40B4-BE49-F238E27FC236}">
                <a16:creationId xmlns:a16="http://schemas.microsoft.com/office/drawing/2014/main" id="{CF771BB4-6408-024D-845D-2E6FC76F43EF}"/>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Diagram and element guidance</a:t>
            </a:r>
          </a:p>
          <a:p>
            <a:pPr eaLnBrk="1" fontAlgn="auto" hangingPunct="1">
              <a:spcAft>
                <a:spcPts val="0"/>
              </a:spcAft>
              <a:defRPr/>
            </a:pPr>
            <a:endParaRPr lang="en-US" dirty="0"/>
          </a:p>
        </p:txBody>
      </p:sp>
      <p:sp>
        <p:nvSpPr>
          <p:cNvPr id="48131" name="Footer Placeholder 5">
            <a:extLst>
              <a:ext uri="{FF2B5EF4-FFF2-40B4-BE49-F238E27FC236}">
                <a16:creationId xmlns:a16="http://schemas.microsoft.com/office/drawing/2014/main" id="{8DACC029-8F22-DB40-8911-1E0D3A15284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48132" name="Slide Number Placeholder 6">
            <a:extLst>
              <a:ext uri="{FF2B5EF4-FFF2-40B4-BE49-F238E27FC236}">
                <a16:creationId xmlns:a16="http://schemas.microsoft.com/office/drawing/2014/main" id="{35523C4B-09E5-FD46-9B9F-722D0C5F2CC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CDBC69-0470-A04F-B649-C072DC4293D5}" type="slidenum">
              <a:rPr lang="en-US" altLang="en-US" smtClean="0">
                <a:solidFill>
                  <a:schemeClr val="bg1"/>
                </a:solidFill>
                <a:latin typeface="Arial" panose="020B0604020202020204" pitchFamily="34" charset="0"/>
              </a:rPr>
              <a:pPr fontAlgn="base">
                <a:spcBef>
                  <a:spcPct val="0"/>
                </a:spcBef>
                <a:spcAft>
                  <a:spcPct val="0"/>
                </a:spcAft>
              </a:pPr>
              <a:t>13</a:t>
            </a:fld>
            <a:endParaRPr lang="en-US" altLang="en-US" dirty="0">
              <a:solidFill>
                <a:schemeClr val="bg1"/>
              </a:solidFill>
              <a:latin typeface="Arial" panose="020B060402020202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Graphic 6">
            <a:extLst>
              <a:ext uri="{FF2B5EF4-FFF2-40B4-BE49-F238E27FC236}">
                <a16:creationId xmlns:a16="http://schemas.microsoft.com/office/drawing/2014/main" id="{C4A12D58-D14A-F849-A2F5-28C8A46B0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a:xfrm>
            <a:off x="241300" y="365125"/>
            <a:ext cx="8637588" cy="644525"/>
          </a:xfrm>
        </p:spPr>
        <p:txBody>
          <a:bodyPr/>
          <a:lstStyle/>
          <a:p>
            <a:pPr eaLnBrk="1" hangingPunct="1"/>
            <a:r>
              <a:rPr lang="en-US" altLang="en-US"/>
              <a:t>Migration &amp; Transfer</a:t>
            </a:r>
          </a:p>
        </p:txBody>
      </p:sp>
      <p:sp>
        <p:nvSpPr>
          <p:cNvPr id="147461" name="Footer Placeholder 2">
            <a:extLst>
              <a:ext uri="{FF2B5EF4-FFF2-40B4-BE49-F238E27FC236}">
                <a16:creationId xmlns:a16="http://schemas.microsoft.com/office/drawing/2014/main" id="{AEA53320-B222-6547-8CC5-ABF01CAA75E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47462" name="Slide Number Placeholder 3">
            <a:extLst>
              <a:ext uri="{FF2B5EF4-FFF2-40B4-BE49-F238E27FC236}">
                <a16:creationId xmlns:a16="http://schemas.microsoft.com/office/drawing/2014/main" id="{84D705BE-3124-F246-ABF1-53A8419F4E6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AABD58-6624-3E4A-B134-E8F4C7E5FBCF}" type="slidenum">
              <a:rPr lang="en-US" altLang="en-US" smtClean="0">
                <a:solidFill>
                  <a:srgbClr val="161E2D"/>
                </a:solidFill>
                <a:latin typeface="Arial" panose="020B0604020202020204" pitchFamily="34" charset="0"/>
              </a:rPr>
              <a:pPr fontAlgn="base">
                <a:spcBef>
                  <a:spcPct val="0"/>
                </a:spcBef>
                <a:spcAft>
                  <a:spcPct val="0"/>
                </a:spcAft>
              </a:pPr>
              <a:t>130</a:t>
            </a:fld>
            <a:endParaRPr lang="en-US" altLang="en-US">
              <a:solidFill>
                <a:srgbClr val="161E2D"/>
              </a:solidFill>
              <a:latin typeface="Arial" panose="020B0604020202020204" pitchFamily="34" charset="0"/>
            </a:endParaRP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2/2</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Server Migration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 (AWS SMS)</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8">
            <a:extLst>
              <a:ext uri="{FF2B5EF4-FFF2-40B4-BE49-F238E27FC236}">
                <a16:creationId xmlns:a16="http://schemas.microsoft.com/office/drawing/2014/main" id="{8E9CA6B0-441B-FE48-90F8-525FA9362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74B3F4D2-62BB-054F-A2C0-4675EAC4FDE6}"/>
              </a:ext>
            </a:extLst>
          </p:cNvPr>
          <p:cNvSpPr txBox="1">
            <a:spLocks noChangeArrowheads="1"/>
          </p:cNvSpPr>
          <p:nvPr/>
        </p:nvSpPr>
        <p:spPr bwMode="auto">
          <a:xfrm>
            <a:off x="4502001"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Migration Service</a:t>
            </a:r>
          </a:p>
        </p:txBody>
      </p:sp>
      <p:pic>
        <p:nvPicPr>
          <p:cNvPr id="26" name="Graphic 23">
            <a:extLst>
              <a:ext uri="{FF2B5EF4-FFF2-40B4-BE49-F238E27FC236}">
                <a16:creationId xmlns:a16="http://schemas.microsoft.com/office/drawing/2014/main" id="{985D79AA-47C0-E145-BEB1-C1BA8A9366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53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4BFA5944-43CC-D648-9BC0-9C52E003DF85}"/>
              </a:ext>
            </a:extLst>
          </p:cNvPr>
          <p:cNvSpPr txBox="1">
            <a:spLocks noChangeArrowheads="1"/>
          </p:cNvSpPr>
          <p:nvPr/>
        </p:nvSpPr>
        <p:spPr bwMode="auto">
          <a:xfrm>
            <a:off x="6818163"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Migration Evaluator</a:t>
            </a:r>
          </a:p>
        </p:txBody>
      </p:sp>
      <p:pic>
        <p:nvPicPr>
          <p:cNvPr id="16" name="Graphic 23">
            <a:extLst>
              <a:ext uri="{FF2B5EF4-FFF2-40B4-BE49-F238E27FC236}">
                <a16:creationId xmlns:a16="http://schemas.microsoft.com/office/drawing/2014/main" id="{15D7498F-390C-E346-AA55-BAEEA65060E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5">
            <a:extLst>
              <a:ext uri="{FF2B5EF4-FFF2-40B4-BE49-F238E27FC236}">
                <a16:creationId xmlns:a16="http://schemas.microsoft.com/office/drawing/2014/main" id="{B47B044A-571B-2346-BAA8-36BC7FF22EB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Mainframe Modernization</a:t>
            </a:r>
          </a:p>
        </p:txBody>
      </p:sp>
      <p:sp>
        <p:nvSpPr>
          <p:cNvPr id="18" name="TextBox 30">
            <a:extLst>
              <a:ext uri="{FF2B5EF4-FFF2-40B4-BE49-F238E27FC236}">
                <a16:creationId xmlns:a16="http://schemas.microsoft.com/office/drawing/2014/main" id="{D2D9D4C5-AF46-9143-A6D2-4731FBA9DD7C}"/>
              </a:ext>
            </a:extLst>
          </p:cNvPr>
          <p:cNvSpPr txBox="1">
            <a:spLocks noChangeArrowheads="1"/>
          </p:cNvSpPr>
          <p:nvPr/>
        </p:nvSpPr>
        <p:spPr bwMode="auto">
          <a:xfrm>
            <a:off x="9219568" y="3238500"/>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Analyzer</a:t>
            </a:r>
          </a:p>
        </p:txBody>
      </p:sp>
      <p:sp>
        <p:nvSpPr>
          <p:cNvPr id="19" name="TextBox 31">
            <a:extLst>
              <a:ext uri="{FF2B5EF4-FFF2-40B4-BE49-F238E27FC236}">
                <a16:creationId xmlns:a16="http://schemas.microsoft.com/office/drawing/2014/main" id="{F9617B8A-80F4-5844-B10A-9551DEE46573}"/>
              </a:ext>
            </a:extLst>
          </p:cNvPr>
          <p:cNvSpPr txBox="1">
            <a:spLocks noChangeArrowheads="1"/>
          </p:cNvSpPr>
          <p:nvPr/>
        </p:nvSpPr>
        <p:spPr bwMode="auto">
          <a:xfrm>
            <a:off x="10320868" y="3238500"/>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Compiler</a:t>
            </a:r>
          </a:p>
        </p:txBody>
      </p:sp>
      <p:sp>
        <p:nvSpPr>
          <p:cNvPr id="20" name="TextBox 32">
            <a:extLst>
              <a:ext uri="{FF2B5EF4-FFF2-40B4-BE49-F238E27FC236}">
                <a16:creationId xmlns:a16="http://schemas.microsoft.com/office/drawing/2014/main" id="{5B8267CC-20CD-9D4E-A6B5-AB79880E148E}"/>
              </a:ext>
            </a:extLst>
          </p:cNvPr>
          <p:cNvSpPr txBox="1">
            <a:spLocks noChangeArrowheads="1"/>
          </p:cNvSpPr>
          <p:nvPr/>
        </p:nvSpPr>
        <p:spPr bwMode="auto">
          <a:xfrm>
            <a:off x="9219568" y="4270144"/>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Converter</a:t>
            </a:r>
          </a:p>
        </p:txBody>
      </p:sp>
      <p:sp>
        <p:nvSpPr>
          <p:cNvPr id="21" name="TextBox 33">
            <a:extLst>
              <a:ext uri="{FF2B5EF4-FFF2-40B4-BE49-F238E27FC236}">
                <a16:creationId xmlns:a16="http://schemas.microsoft.com/office/drawing/2014/main" id="{DFF67BFF-CC5B-9144-AA3D-C49D801C2F16}"/>
              </a:ext>
            </a:extLst>
          </p:cNvPr>
          <p:cNvSpPr txBox="1">
            <a:spLocks noChangeArrowheads="1"/>
          </p:cNvSpPr>
          <p:nvPr/>
        </p:nvSpPr>
        <p:spPr bwMode="auto">
          <a:xfrm>
            <a:off x="10320866" y="4270144"/>
            <a:ext cx="98582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Runtime</a:t>
            </a:r>
          </a:p>
        </p:txBody>
      </p:sp>
      <p:sp>
        <p:nvSpPr>
          <p:cNvPr id="22" name="TextBox 34">
            <a:extLst>
              <a:ext uri="{FF2B5EF4-FFF2-40B4-BE49-F238E27FC236}">
                <a16:creationId xmlns:a16="http://schemas.microsoft.com/office/drawing/2014/main" id="{3B19630A-6C4E-EC46-A0F4-84F2CA65AE83}"/>
              </a:ext>
            </a:extLst>
          </p:cNvPr>
          <p:cNvSpPr txBox="1">
            <a:spLocks noChangeArrowheads="1"/>
          </p:cNvSpPr>
          <p:nvPr/>
        </p:nvSpPr>
        <p:spPr bwMode="auto">
          <a:xfrm>
            <a:off x="9219568" y="5412115"/>
            <a:ext cx="9858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Developer</a:t>
            </a:r>
          </a:p>
        </p:txBody>
      </p:sp>
      <p:pic>
        <p:nvPicPr>
          <p:cNvPr id="28" name="Graphic 36">
            <a:extLst>
              <a:ext uri="{FF2B5EF4-FFF2-40B4-BE49-F238E27FC236}">
                <a16:creationId xmlns:a16="http://schemas.microsoft.com/office/drawing/2014/main" id="{0585AA42-A8B6-2842-976A-CDFA6D9BD1E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487749"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37">
            <a:extLst>
              <a:ext uri="{FF2B5EF4-FFF2-40B4-BE49-F238E27FC236}">
                <a16:creationId xmlns:a16="http://schemas.microsoft.com/office/drawing/2014/main" id="{368A1923-C29C-894F-B0B4-63A12A94F5C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58404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38">
            <a:extLst>
              <a:ext uri="{FF2B5EF4-FFF2-40B4-BE49-F238E27FC236}">
                <a16:creationId xmlns:a16="http://schemas.microsoft.com/office/drawing/2014/main" id="{89CF96CC-1790-2B4F-A42D-8CF085B0111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487749" y="38129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39">
            <a:extLst>
              <a:ext uri="{FF2B5EF4-FFF2-40B4-BE49-F238E27FC236}">
                <a16:creationId xmlns:a16="http://schemas.microsoft.com/office/drawing/2014/main" id="{01607F0D-7833-D041-81E0-6FA07CA13E4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487749"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40">
            <a:extLst>
              <a:ext uri="{FF2B5EF4-FFF2-40B4-BE49-F238E27FC236}">
                <a16:creationId xmlns:a16="http://schemas.microsoft.com/office/drawing/2014/main" id="{D0193553-B002-1D4F-84D2-698CC0E8243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588805" y="37986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a:xfrm>
            <a:off x="290513" y="2101850"/>
            <a:ext cx="8196262" cy="2251075"/>
          </a:xfrm>
        </p:spPr>
        <p:txBody>
          <a:bodyPr/>
          <a:lstStyle/>
          <a:p>
            <a:pPr eaLnBrk="1" hangingPunct="1"/>
            <a:r>
              <a:rPr lang="en-US" altLang="en-US"/>
              <a:t>Networking &amp;</a:t>
            </a:r>
            <a:br>
              <a:rPr lang="en-US" altLang="en-US"/>
            </a:br>
            <a:r>
              <a:rPr lang="en-US" altLang="en-US"/>
              <a:t>Content Delivery</a:t>
            </a:r>
          </a:p>
        </p:txBody>
      </p:sp>
      <p:sp>
        <p:nvSpPr>
          <p:cNvPr id="151555" name="Footer Placeholder 2">
            <a:extLst>
              <a:ext uri="{FF2B5EF4-FFF2-40B4-BE49-F238E27FC236}">
                <a16:creationId xmlns:a16="http://schemas.microsoft.com/office/drawing/2014/main" id="{86370ED3-E4F9-A04C-960B-7833C563F3E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51556" name="Slide Number Placeholder 3">
            <a:extLst>
              <a:ext uri="{FF2B5EF4-FFF2-40B4-BE49-F238E27FC236}">
                <a16:creationId xmlns:a16="http://schemas.microsoft.com/office/drawing/2014/main" id="{6FDDE147-A8CD-634C-B296-227685E4558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32A236A-CD25-1947-964A-046E58ACE7A6}" type="slidenum">
              <a:rPr lang="en-US" altLang="en-US" smtClean="0">
                <a:solidFill>
                  <a:srgbClr val="161E2D"/>
                </a:solidFill>
                <a:latin typeface="Arial" panose="020B0604020202020204" pitchFamily="34" charset="0"/>
              </a:rPr>
              <a:pPr fontAlgn="base">
                <a:spcBef>
                  <a:spcPct val="0"/>
                </a:spcBef>
                <a:spcAft>
                  <a:spcPct val="0"/>
                </a:spcAft>
              </a:pPr>
              <a:t>131</a:t>
            </a:fld>
            <a:endParaRPr lang="en-US" altLang="en-US">
              <a:solidFill>
                <a:srgbClr val="161E2D"/>
              </a:solidFill>
              <a:latin typeface="Arial" panose="020B0604020202020204" pitchFamily="34" charset="0"/>
            </a:endParaRP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2582" name="Footer Placeholder 2">
            <a:extLst>
              <a:ext uri="{FF2B5EF4-FFF2-40B4-BE49-F238E27FC236}">
                <a16:creationId xmlns:a16="http://schemas.microsoft.com/office/drawing/2014/main" id="{E2B44FA5-C614-124B-9FFE-DFDC83679A7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52583" name="Slide Number Placeholder 3">
            <a:extLst>
              <a:ext uri="{FF2B5EF4-FFF2-40B4-BE49-F238E27FC236}">
                <a16:creationId xmlns:a16="http://schemas.microsoft.com/office/drawing/2014/main" id="{C535A361-AC07-8149-8ED4-206785389BD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F243F-8C4B-2B4E-9A75-757F2191F81D}" type="slidenum">
              <a:rPr lang="en-US" altLang="en-US" smtClean="0">
                <a:solidFill>
                  <a:srgbClr val="161E2D"/>
                </a:solidFill>
                <a:latin typeface="Arial" panose="020B0604020202020204" pitchFamily="34" charset="0"/>
              </a:rPr>
              <a:pPr fontAlgn="base">
                <a:spcBef>
                  <a:spcPct val="0"/>
                </a:spcBef>
                <a:spcAft>
                  <a:spcPct val="0"/>
                </a:spcAft>
              </a:pPr>
              <a:t>132</a:t>
            </a:fld>
            <a:endParaRPr lang="en-US" altLang="en-US">
              <a:solidFill>
                <a:srgbClr val="161E2D"/>
              </a:solidFill>
              <a:latin typeface="Arial" panose="020B0604020202020204" pitchFamily="34" charset="0"/>
            </a:endParaRP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1/5</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93" name="TextBox 18">
            <a:extLst>
              <a:ext uri="{FF2B5EF4-FFF2-40B4-BE49-F238E27FC236}">
                <a16:creationId xmlns:a16="http://schemas.microsoft.com/office/drawing/2014/main" id="{C76DC93B-44E8-AA4F-88D7-B9121FE714B6}"/>
              </a:ext>
            </a:extLst>
          </p:cNvPr>
          <p:cNvSpPr txBox="1">
            <a:spLocks noChangeArrowheads="1"/>
          </p:cNvSpPr>
          <p:nvPr/>
        </p:nvSpPr>
        <p:spPr bwMode="auto">
          <a:xfrm>
            <a:off x="4489451" y="326072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152594" name="TextBox 22">
            <a:extLst>
              <a:ext uri="{FF2B5EF4-FFF2-40B4-BE49-F238E27FC236}">
                <a16:creationId xmlns:a16="http://schemas.microsoft.com/office/drawing/2014/main" id="{74C977D5-F2EF-D642-A8A1-06C47757D235}"/>
              </a:ext>
            </a:extLst>
          </p:cNvPr>
          <p:cNvSpPr txBox="1">
            <a:spLocks noChangeArrowheads="1"/>
          </p:cNvSpPr>
          <p:nvPr/>
        </p:nvSpPr>
        <p:spPr bwMode="auto">
          <a:xfrm>
            <a:off x="5620935" y="3263293"/>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Edge location</a:t>
            </a:r>
          </a:p>
        </p:txBody>
      </p:sp>
      <p:pic>
        <p:nvPicPr>
          <p:cNvPr id="152599" name="Graphic 8">
            <a:extLst>
              <a:ext uri="{FF2B5EF4-FFF2-40B4-BE49-F238E27FC236}">
                <a16:creationId xmlns:a16="http://schemas.microsoft.com/office/drawing/2014/main" id="{AD7CD7AB-D6A0-B247-B953-65D2CB724F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41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1" name="Graphic 29">
            <a:extLst>
              <a:ext uri="{FF2B5EF4-FFF2-40B4-BE49-F238E27FC236}">
                <a16:creationId xmlns:a16="http://schemas.microsoft.com/office/drawing/2014/main" id="{16A8EF85-8A6C-AB47-8C6F-308808C23A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562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8">
            <a:extLst>
              <a:ext uri="{FF2B5EF4-FFF2-40B4-BE49-F238E27FC236}">
                <a16:creationId xmlns:a16="http://schemas.microsoft.com/office/drawing/2014/main" id="{DC8EDA22-C074-6D46-B32C-EBEBCB3BB15A}"/>
              </a:ext>
            </a:extLst>
          </p:cNvPr>
          <p:cNvSpPr txBox="1">
            <a:spLocks noChangeArrowheads="1"/>
          </p:cNvSpPr>
          <p:nvPr/>
        </p:nvSpPr>
        <p:spPr bwMode="auto">
          <a:xfrm>
            <a:off x="4489451" y="432475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31" name="Graphic 33">
            <a:extLst>
              <a:ext uri="{FF2B5EF4-FFF2-40B4-BE49-F238E27FC236}">
                <a16:creationId xmlns:a16="http://schemas.microsoft.com/office/drawing/2014/main" id="{5E5CD187-86CE-CF4A-B5A0-24727E0C7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9234"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B2984E58-8011-8B4A-A17A-8D66AF898F56}"/>
              </a:ext>
            </a:extLst>
          </p:cNvPr>
          <p:cNvSpPr txBox="1">
            <a:spLocks noChangeArrowheads="1"/>
          </p:cNvSpPr>
          <p:nvPr/>
        </p:nvSpPr>
        <p:spPr bwMode="auto">
          <a:xfrm>
            <a:off x="5619982" y="432475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Functions</a:t>
            </a:r>
          </a:p>
        </p:txBody>
      </p:sp>
      <p:pic>
        <p:nvPicPr>
          <p:cNvPr id="36" name="Graphic 35">
            <a:extLst>
              <a:ext uri="{FF2B5EF4-FFF2-40B4-BE49-F238E27FC236}">
                <a16:creationId xmlns:a16="http://schemas.microsoft.com/office/drawing/2014/main" id="{9BCA0147-CB80-1047-ACA6-2AEE273582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58178" y="3871773"/>
            <a:ext cx="457200" cy="457200"/>
          </a:xfrm>
          <a:prstGeom prst="rect">
            <a:avLst/>
          </a:prstGeom>
        </p:spPr>
      </p:pic>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Transit Gateway</a:t>
            </a:r>
          </a:p>
        </p:txBody>
      </p:sp>
      <p:sp>
        <p:nvSpPr>
          <p:cNvPr id="30" name="TextBox 25">
            <a:extLst>
              <a:ext uri="{FF2B5EF4-FFF2-40B4-BE49-F238E27FC236}">
                <a16:creationId xmlns:a16="http://schemas.microsoft.com/office/drawing/2014/main" id="{9E1B3745-00C1-7049-8876-B7BA26FF9CAC}"/>
              </a:ext>
            </a:extLst>
          </p:cNvPr>
          <p:cNvSpPr txBox="1">
            <a:spLocks noChangeArrowheads="1"/>
          </p:cNvSpPr>
          <p:nvPr/>
        </p:nvSpPr>
        <p:spPr bwMode="auto">
          <a:xfrm>
            <a:off x="6899303"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Hosted zone</a:t>
            </a:r>
          </a:p>
        </p:txBody>
      </p:sp>
      <p:sp>
        <p:nvSpPr>
          <p:cNvPr id="35" name="TextBox 26">
            <a:extLst>
              <a:ext uri="{FF2B5EF4-FFF2-40B4-BE49-F238E27FC236}">
                <a16:creationId xmlns:a16="http://schemas.microsoft.com/office/drawing/2014/main" id="{6689449F-18A6-FF4C-A6E6-1A4D3F500EEF}"/>
              </a:ext>
            </a:extLst>
          </p:cNvPr>
          <p:cNvSpPr txBox="1">
            <a:spLocks noChangeArrowheads="1"/>
          </p:cNvSpPr>
          <p:nvPr/>
        </p:nvSpPr>
        <p:spPr bwMode="auto">
          <a:xfrm>
            <a:off x="8173171"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Route table</a:t>
            </a:r>
          </a:p>
        </p:txBody>
      </p:sp>
      <p:pic>
        <p:nvPicPr>
          <p:cNvPr id="37" name="Graphic 27">
            <a:extLst>
              <a:ext uri="{FF2B5EF4-FFF2-40B4-BE49-F238E27FC236}">
                <a16:creationId xmlns:a16="http://schemas.microsoft.com/office/drawing/2014/main" id="{7E327BBB-3A86-EC4E-BAA7-B5712DD43F1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29996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31">
            <a:extLst>
              <a:ext uri="{FF2B5EF4-FFF2-40B4-BE49-F238E27FC236}">
                <a16:creationId xmlns:a16="http://schemas.microsoft.com/office/drawing/2014/main" id="{603AC1A7-F13D-E544-B764-B6F87F97D60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5722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6">
            <a:extLst>
              <a:ext uri="{FF2B5EF4-FFF2-40B4-BE49-F238E27FC236}">
                <a16:creationId xmlns:a16="http://schemas.microsoft.com/office/drawing/2014/main" id="{841E1AB4-4313-C648-BBCC-A3CA89675C67}"/>
              </a:ext>
            </a:extLst>
          </p:cNvPr>
          <p:cNvSpPr txBox="1">
            <a:spLocks noChangeArrowheads="1"/>
          </p:cNvSpPr>
          <p:nvPr/>
        </p:nvSpPr>
        <p:spPr bwMode="auto">
          <a:xfrm>
            <a:off x="8173171" y="4323158"/>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40" name="Graphic 31">
            <a:extLst>
              <a:ext uri="{FF2B5EF4-FFF2-40B4-BE49-F238E27FC236}">
                <a16:creationId xmlns:a16="http://schemas.microsoft.com/office/drawing/2014/main" id="{7EE35D06-D915-564D-83F9-A74211383794}"/>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8572240"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6">
            <a:extLst>
              <a:ext uri="{FF2B5EF4-FFF2-40B4-BE49-F238E27FC236}">
                <a16:creationId xmlns:a16="http://schemas.microsoft.com/office/drawing/2014/main" id="{F40A95F4-23E6-DA41-A7ED-9182C0AEB696}"/>
              </a:ext>
            </a:extLst>
          </p:cNvPr>
          <p:cNvSpPr txBox="1">
            <a:spLocks noChangeArrowheads="1"/>
          </p:cNvSpPr>
          <p:nvPr/>
        </p:nvSpPr>
        <p:spPr bwMode="auto">
          <a:xfrm>
            <a:off x="6900891"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Resolver </a:t>
            </a:r>
          </a:p>
        </p:txBody>
      </p:sp>
      <p:pic>
        <p:nvPicPr>
          <p:cNvPr id="42" name="Graphic 31">
            <a:extLst>
              <a:ext uri="{FF2B5EF4-FFF2-40B4-BE49-F238E27FC236}">
                <a16:creationId xmlns:a16="http://schemas.microsoft.com/office/drawing/2014/main" id="{3D0ADE4D-0335-0944-B70D-9B4B0CAEA79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299960"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6">
            <a:extLst>
              <a:ext uri="{FF2B5EF4-FFF2-40B4-BE49-F238E27FC236}">
                <a16:creationId xmlns:a16="http://schemas.microsoft.com/office/drawing/2014/main" id="{6A1E2E65-1359-DC4B-AEA6-34D2ACD2C735}"/>
              </a:ext>
            </a:extLst>
          </p:cNvPr>
          <p:cNvSpPr txBox="1">
            <a:spLocks noChangeArrowheads="1"/>
          </p:cNvSpPr>
          <p:nvPr/>
        </p:nvSpPr>
        <p:spPr bwMode="auto">
          <a:xfrm>
            <a:off x="6919122" y="5345116"/>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44" name="Graphic 31">
            <a:extLst>
              <a:ext uri="{FF2B5EF4-FFF2-40B4-BE49-F238E27FC236}">
                <a16:creationId xmlns:a16="http://schemas.microsoft.com/office/drawing/2014/main" id="{B2959E89-073E-D546-B35C-29A1818CDF6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318191"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6">
            <a:extLst>
              <a:ext uri="{FF2B5EF4-FFF2-40B4-BE49-F238E27FC236}">
                <a16:creationId xmlns:a16="http://schemas.microsoft.com/office/drawing/2014/main" id="{19A4057B-B952-F946-B0FA-40E6E9D5FCB4}"/>
              </a:ext>
            </a:extLst>
          </p:cNvPr>
          <p:cNvSpPr txBox="1">
            <a:spLocks noChangeArrowheads="1"/>
          </p:cNvSpPr>
          <p:nvPr/>
        </p:nvSpPr>
        <p:spPr bwMode="auto">
          <a:xfrm>
            <a:off x="8148699" y="5345116"/>
            <a:ext cx="13358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Application recovery controller</a:t>
            </a:r>
          </a:p>
        </p:txBody>
      </p:sp>
      <p:pic>
        <p:nvPicPr>
          <p:cNvPr id="56" name="Graphic 31">
            <a:extLst>
              <a:ext uri="{FF2B5EF4-FFF2-40B4-BE49-F238E27FC236}">
                <a16:creationId xmlns:a16="http://schemas.microsoft.com/office/drawing/2014/main" id="{FFC604E3-7457-EA4D-95C3-99EBE11AEC9F}"/>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8588193"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26">
            <a:extLst>
              <a:ext uri="{FF2B5EF4-FFF2-40B4-BE49-F238E27FC236}">
                <a16:creationId xmlns:a16="http://schemas.microsoft.com/office/drawing/2014/main" id="{9EBDF581-8264-684E-99C3-E3DFAA613D59}"/>
              </a:ext>
            </a:extLst>
          </p:cNvPr>
          <p:cNvSpPr txBox="1">
            <a:spLocks noChangeArrowheads="1"/>
          </p:cNvSpPr>
          <p:nvPr/>
        </p:nvSpPr>
        <p:spPr bwMode="auto">
          <a:xfrm>
            <a:off x="9480031" y="3260725"/>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58" name="Graphic 31">
            <a:extLst>
              <a:ext uri="{FF2B5EF4-FFF2-40B4-BE49-F238E27FC236}">
                <a16:creationId xmlns:a16="http://schemas.microsoft.com/office/drawing/2014/main" id="{D532E1BE-3FEF-E24F-AC75-68042553F73E}"/>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7910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26">
            <a:extLst>
              <a:ext uri="{FF2B5EF4-FFF2-40B4-BE49-F238E27FC236}">
                <a16:creationId xmlns:a16="http://schemas.microsoft.com/office/drawing/2014/main" id="{3859B31F-99F9-6545-80B6-1117E99BC7C7}"/>
              </a:ext>
            </a:extLst>
          </p:cNvPr>
          <p:cNvSpPr txBox="1">
            <a:spLocks noChangeArrowheads="1"/>
          </p:cNvSpPr>
          <p:nvPr/>
        </p:nvSpPr>
        <p:spPr bwMode="auto">
          <a:xfrm>
            <a:off x="9480031"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60" name="Graphic 31">
            <a:extLst>
              <a:ext uri="{FF2B5EF4-FFF2-40B4-BE49-F238E27FC236}">
                <a16:creationId xmlns:a16="http://schemas.microsoft.com/office/drawing/2014/main" id="{3B328008-C709-C448-B8A3-C40103022AC5}"/>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79100"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47EDF92A-5579-D04A-8219-2CB44A1A9ADB}"/>
              </a:ext>
            </a:extLst>
          </p:cNvPr>
          <p:cNvSpPr txBox="1">
            <a:spLocks noChangeArrowheads="1"/>
          </p:cNvSpPr>
          <p:nvPr/>
        </p:nvSpPr>
        <p:spPr bwMode="auto">
          <a:xfrm>
            <a:off x="2778718" y="326072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Attachment</a:t>
            </a:r>
          </a:p>
        </p:txBody>
      </p:sp>
      <p:pic>
        <p:nvPicPr>
          <p:cNvPr id="46" name="Graphic 8">
            <a:extLst>
              <a:ext uri="{FF2B5EF4-FFF2-40B4-BE49-F238E27FC236}">
                <a16:creationId xmlns:a16="http://schemas.microsoft.com/office/drawing/2014/main" id="{21217C95-0093-7D4B-AC1A-AD9B666AF110}"/>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3123407"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3603" name="Footer Placeholder 2">
            <a:extLst>
              <a:ext uri="{FF2B5EF4-FFF2-40B4-BE49-F238E27FC236}">
                <a16:creationId xmlns:a16="http://schemas.microsoft.com/office/drawing/2014/main" id="{5EB7EDB6-6945-2C46-A9BC-3DB958DCC6D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53604" name="Slide Number Placeholder 3">
            <a:extLst>
              <a:ext uri="{FF2B5EF4-FFF2-40B4-BE49-F238E27FC236}">
                <a16:creationId xmlns:a16="http://schemas.microsoft.com/office/drawing/2014/main" id="{921B6634-D2DE-3E47-A27C-D14161DDB39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502FF8-FACC-0C49-9DC4-8E23D89D6B62}" type="slidenum">
              <a:rPr lang="en-US" altLang="en-US" smtClean="0">
                <a:solidFill>
                  <a:srgbClr val="161E2D"/>
                </a:solidFill>
                <a:latin typeface="Arial" panose="020B0604020202020204" pitchFamily="34" charset="0"/>
              </a:rPr>
              <a:pPr fontAlgn="base">
                <a:spcBef>
                  <a:spcPct val="0"/>
                </a:spcBef>
                <a:spcAft>
                  <a:spcPct val="0"/>
                </a:spcAft>
              </a:pPr>
              <a:t>133</a:t>
            </a:fld>
            <a:endParaRPr lang="en-US" altLang="en-US">
              <a:solidFill>
                <a:srgbClr val="161E2D"/>
              </a:solidFill>
              <a:latin typeface="Arial" panose="020B0604020202020204" pitchFamily="34" charset="0"/>
            </a:endParaRP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2/5</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Elastic network</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Network access</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Router</a:t>
            </a:r>
          </a:p>
        </p:txBody>
      </p:sp>
      <p:pic>
        <p:nvPicPr>
          <p:cNvPr id="153620" name="Graphic 7">
            <a:extLst>
              <a:ext uri="{FF2B5EF4-FFF2-40B4-BE49-F238E27FC236}">
                <a16:creationId xmlns:a16="http://schemas.microsoft.com/office/drawing/2014/main" id="{26C0DC1E-098C-CA46-B385-73951CEA5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5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a:extLst>
              <a:ext uri="{FF2B5EF4-FFF2-40B4-BE49-F238E27FC236}">
                <a16:creationId xmlns:a16="http://schemas.microsoft.com/office/drawing/2014/main" id="{9706C417-0A05-234F-806E-00A9C8166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019"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a:extLst>
              <a:ext uri="{FF2B5EF4-FFF2-40B4-BE49-F238E27FC236}">
                <a16:creationId xmlns:a16="http://schemas.microsoft.com/office/drawing/2014/main" id="{C515D72C-3F48-8947-9098-CC3212A526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8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9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a:extLst>
              <a:ext uri="{FF2B5EF4-FFF2-40B4-BE49-F238E27FC236}">
                <a16:creationId xmlns:a16="http://schemas.microsoft.com/office/drawing/2014/main" id="{DF374AA9-67DD-1D48-BAA9-9D147448DF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05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a:extLst>
              <a:ext uri="{FF2B5EF4-FFF2-40B4-BE49-F238E27FC236}">
                <a16:creationId xmlns:a16="http://schemas.microsoft.com/office/drawing/2014/main" id="{F400C3F7-C9D7-D341-BD21-50868EB55D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95876"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a:extLst>
              <a:ext uri="{FF2B5EF4-FFF2-40B4-BE49-F238E27FC236}">
                <a16:creationId xmlns:a16="http://schemas.microsoft.com/office/drawing/2014/main" id="{E778F0F4-1E1E-344E-9953-189B036328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3363" y="3924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a:extLst>
              <a:ext uri="{FF2B5EF4-FFF2-40B4-BE49-F238E27FC236}">
                <a16:creationId xmlns:a16="http://schemas.microsoft.com/office/drawing/2014/main" id="{A5BA7256-6A27-CE46-BA90-6D710A3837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a:extLst>
              <a:ext uri="{FF2B5EF4-FFF2-40B4-BE49-F238E27FC236}">
                <a16:creationId xmlns:a16="http://schemas.microsoft.com/office/drawing/2014/main" id="{62C3BD79-715B-4C4A-8AA8-E8BC4F698A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251"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a:extLst>
              <a:ext uri="{FF2B5EF4-FFF2-40B4-BE49-F238E27FC236}">
                <a16:creationId xmlns:a16="http://schemas.microsoft.com/office/drawing/2014/main" id="{4F4D86D0-B396-BD42-B8FD-5A8EAE315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19195"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a:extLst>
              <a:ext uri="{FF2B5EF4-FFF2-40B4-BE49-F238E27FC236}">
                <a16:creationId xmlns:a16="http://schemas.microsoft.com/office/drawing/2014/main" id="{3ED30090-964F-E044-A541-A782E908DE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05900"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a:extLst>
              <a:ext uri="{FF2B5EF4-FFF2-40B4-BE49-F238E27FC236}">
                <a16:creationId xmlns:a16="http://schemas.microsoft.com/office/drawing/2014/main" id="{2BF3A7A7-CA9E-AF4B-93B0-15397692B0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95876"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a:extLst>
              <a:ext uri="{FF2B5EF4-FFF2-40B4-BE49-F238E27FC236}">
                <a16:creationId xmlns:a16="http://schemas.microsoft.com/office/drawing/2014/main" id="{058942E2-703D-C045-B64E-DA32890B5B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5005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38" name="Graphic 37">
            <a:extLst>
              <a:ext uri="{FF2B5EF4-FFF2-40B4-BE49-F238E27FC236}">
                <a16:creationId xmlns:a16="http://schemas.microsoft.com/office/drawing/2014/main" id="{BE815F6A-BDEA-B04C-91DD-6F044EBAF5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55307" y="5003722"/>
            <a:ext cx="457200" cy="457200"/>
          </a:xfrm>
          <a:prstGeom prst="rect">
            <a:avLst/>
          </a:prstGeom>
        </p:spPr>
      </p:pic>
      <p:sp>
        <p:nvSpPr>
          <p:cNvPr id="36" name="TextBox 22">
            <a:extLst>
              <a:ext uri="{FF2B5EF4-FFF2-40B4-BE49-F238E27FC236}">
                <a16:creationId xmlns:a16="http://schemas.microsoft.com/office/drawing/2014/main" id="{E8A17B8D-7296-3846-B612-EEDEE7B44B69}"/>
              </a:ext>
            </a:extLst>
          </p:cNvPr>
          <p:cNvSpPr txBox="1">
            <a:spLocks noChangeArrowheads="1"/>
          </p:cNvSpPr>
          <p:nvPr/>
        </p:nvSpPr>
        <p:spPr bwMode="auto">
          <a:xfrm>
            <a:off x="5495615" y="5459010"/>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Carrier gateway</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37" name="Graphic 36">
            <a:extLst>
              <a:ext uri="{FF2B5EF4-FFF2-40B4-BE49-F238E27FC236}">
                <a16:creationId xmlns:a16="http://schemas.microsoft.com/office/drawing/2014/main" id="{42834211-EDE7-8147-AEA8-0157859A3F1C}"/>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945914" y="5003722"/>
            <a:ext cx="457200" cy="457200"/>
          </a:xfrm>
          <a:prstGeom prst="rect">
            <a:avLst/>
          </a:prstGeom>
        </p:spPr>
      </p:pic>
      <p:sp>
        <p:nvSpPr>
          <p:cNvPr id="39" name="TextBox 22">
            <a:extLst>
              <a:ext uri="{FF2B5EF4-FFF2-40B4-BE49-F238E27FC236}">
                <a16:creationId xmlns:a16="http://schemas.microsoft.com/office/drawing/2014/main" id="{D7E0AE19-98CB-F74E-84A9-FF3B1DB0215D}"/>
              </a:ext>
            </a:extLst>
          </p:cNvPr>
          <p:cNvSpPr txBox="1">
            <a:spLocks noChangeArrowheads="1"/>
          </p:cNvSpPr>
          <p:nvPr/>
        </p:nvSpPr>
        <p:spPr bwMode="auto">
          <a:xfrm>
            <a:off x="7072223"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40" name="Graphic 39">
            <a:extLst>
              <a:ext uri="{FF2B5EF4-FFF2-40B4-BE49-F238E27FC236}">
                <a16:creationId xmlns:a16="http://schemas.microsoft.com/office/drawing/2014/main" id="{FACEBE2B-E267-CA4D-9D10-BB923DA1E7D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7514674" y="5003722"/>
            <a:ext cx="457200" cy="457200"/>
          </a:xfrm>
          <a:prstGeom prst="rect">
            <a:avLst/>
          </a:prstGeom>
        </p:spPr>
      </p:pic>
      <p:sp>
        <p:nvSpPr>
          <p:cNvPr id="2" name="TextBox 22">
            <a:extLst>
              <a:ext uri="{FF2B5EF4-FFF2-40B4-BE49-F238E27FC236}">
                <a16:creationId xmlns:a16="http://schemas.microsoft.com/office/drawing/2014/main" id="{FCDCCFA7-134E-EA68-DAD0-F99B73012486}"/>
              </a:ext>
            </a:extLst>
          </p:cNvPr>
          <p:cNvSpPr txBox="1">
            <a:spLocks noChangeArrowheads="1"/>
          </p:cNvSpPr>
          <p:nvPr/>
        </p:nvSpPr>
        <p:spPr bwMode="auto">
          <a:xfrm>
            <a:off x="8663074"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Virtual private cloud (VPC)</a:t>
            </a:r>
          </a:p>
        </p:txBody>
      </p:sp>
      <p:pic>
        <p:nvPicPr>
          <p:cNvPr id="3" name="Graphic 2">
            <a:extLst>
              <a:ext uri="{FF2B5EF4-FFF2-40B4-BE49-F238E27FC236}">
                <a16:creationId xmlns:a16="http://schemas.microsoft.com/office/drawing/2014/main" id="{191F783D-F408-3425-8289-D815084450D0}"/>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9105900" y="5004127"/>
            <a:ext cx="457200" cy="45720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7788" y="2786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4631" name="Footer Placeholder 2">
            <a:extLst>
              <a:ext uri="{FF2B5EF4-FFF2-40B4-BE49-F238E27FC236}">
                <a16:creationId xmlns:a16="http://schemas.microsoft.com/office/drawing/2014/main" id="{516B12C7-C3E0-6240-9B2E-C2685C1FF6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54632" name="Slide Number Placeholder 3">
            <a:extLst>
              <a:ext uri="{FF2B5EF4-FFF2-40B4-BE49-F238E27FC236}">
                <a16:creationId xmlns:a16="http://schemas.microsoft.com/office/drawing/2014/main" id="{862F2A8D-0561-C740-BC19-5A7CF4EE808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C92B3E-6C3D-4643-8FFF-170446125494}" type="slidenum">
              <a:rPr lang="en-US" altLang="en-US" smtClean="0">
                <a:solidFill>
                  <a:srgbClr val="161E2D"/>
                </a:solidFill>
                <a:latin typeface="Arial" panose="020B0604020202020204" pitchFamily="34" charset="0"/>
              </a:rPr>
              <a:pPr fontAlgn="base">
                <a:spcBef>
                  <a:spcPct val="0"/>
                </a:spcBef>
                <a:spcAft>
                  <a:spcPct val="0"/>
                </a:spcAft>
              </a:pPr>
              <a:t>134</a:t>
            </a:fld>
            <a:endParaRPr lang="en-US" altLang="en-US">
              <a:solidFill>
                <a:srgbClr val="161E2D"/>
              </a:solidFill>
              <a:latin typeface="Arial" panose="020B0604020202020204" pitchFamily="34" charset="0"/>
            </a:endParaRP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3/5</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216236" y="3262313"/>
            <a:ext cx="1300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401715" y="3267075"/>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239894" y="43259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412828" y="4325938"/>
            <a:ext cx="1143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154646" name="Graphic 25">
            <a:extLst>
              <a:ext uri="{FF2B5EF4-FFF2-40B4-BE49-F238E27FC236}">
                <a16:creationId xmlns:a16="http://schemas.microsoft.com/office/drawing/2014/main" id="{07EE040B-E03A-F944-9825-A31627A33A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0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a:extLst>
              <a:ext uri="{FF2B5EF4-FFF2-40B4-BE49-F238E27FC236}">
                <a16:creationId xmlns:a16="http://schemas.microsoft.com/office/drawing/2014/main" id="{4F6DF339-1E61-1A4D-AB60-B24F452E63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650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a:extLst>
              <a:ext uri="{FF2B5EF4-FFF2-40B4-BE49-F238E27FC236}">
                <a16:creationId xmlns:a16="http://schemas.microsoft.com/office/drawing/2014/main" id="{A2EFD801-B9D3-B149-A49C-0B73CD503F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065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a:extLst>
              <a:ext uri="{FF2B5EF4-FFF2-40B4-BE49-F238E27FC236}">
                <a16:creationId xmlns:a16="http://schemas.microsoft.com/office/drawing/2014/main" id="{F6EE1650-9B4B-4747-921D-23B6FE7022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60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216236" y="53673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Virtual service</a:t>
            </a:r>
          </a:p>
        </p:txBody>
      </p:sp>
      <p:pic>
        <p:nvPicPr>
          <p:cNvPr id="154651" name="Graphic 30">
            <a:extLst>
              <a:ext uri="{FF2B5EF4-FFF2-40B4-BE49-F238E27FC236}">
                <a16:creationId xmlns:a16="http://schemas.microsoft.com/office/drawing/2014/main" id="{A93BB7E0-B71E-A74E-BC53-1A75CB8398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0650" y="4910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Resource</a:t>
            </a:r>
          </a:p>
        </p:txBody>
      </p:sp>
      <p:pic>
        <p:nvPicPr>
          <p:cNvPr id="154655" name="Graphic 34">
            <a:extLst>
              <a:ext uri="{FF2B5EF4-FFF2-40B4-BE49-F238E27FC236}">
                <a16:creationId xmlns:a16="http://schemas.microsoft.com/office/drawing/2014/main" id="{6193243B-738F-4345-8F81-A3049F1A3B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43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a:extLst>
              <a:ext uri="{FF2B5EF4-FFF2-40B4-BE49-F238E27FC236}">
                <a16:creationId xmlns:a16="http://schemas.microsoft.com/office/drawing/2014/main" id="{519DEEFF-0867-C442-890B-15A5F9D672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43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a:extLst>
              <a:ext uri="{FF2B5EF4-FFF2-40B4-BE49-F238E27FC236}">
                <a16:creationId xmlns:a16="http://schemas.microsoft.com/office/drawing/2014/main" id="{05E3F53B-1978-CB4A-A716-A18705A0791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43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3"/>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rgbClr val="161E2D"/>
                </a:solidFill>
                <a:latin typeface="Arial" panose="020B0604020202020204" pitchFamily="34" charset="0"/>
              </a:rPr>
              <a:pPr fontAlgn="base">
                <a:spcBef>
                  <a:spcPct val="0"/>
                </a:spcBef>
                <a:spcAft>
                  <a:spcPct val="0"/>
                </a:spcAft>
              </a:pPr>
              <a:t>135</a:t>
            </a:fld>
            <a:endParaRPr lang="en-US" altLang="en-US">
              <a:solidFill>
                <a:srgbClr val="161E2D"/>
              </a:solidFill>
              <a:latin typeface="Arial" panose="020B0604020202020204" pitchFamily="34" charset="0"/>
            </a:endParaRP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4/5</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64" name="TextBox 19">
            <a:extLst>
              <a:ext uri="{FF2B5EF4-FFF2-40B4-BE49-F238E27FC236}">
                <a16:creationId xmlns:a16="http://schemas.microsoft.com/office/drawing/2014/main" id="{C28F50B0-3CC5-6149-A90E-790D5475BE93}"/>
              </a:ext>
            </a:extLst>
          </p:cNvPr>
          <p:cNvSpPr txBox="1">
            <a:spLocks noChangeArrowheads="1"/>
          </p:cNvSpPr>
          <p:nvPr/>
        </p:nvSpPr>
        <p:spPr bwMode="auto">
          <a:xfrm>
            <a:off x="6769629" y="3279775"/>
            <a:ext cx="1252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Balancer</a:t>
            </a:r>
          </a:p>
        </p:txBody>
      </p:sp>
      <p:sp>
        <p:nvSpPr>
          <p:cNvPr id="155665" name="TextBox 21">
            <a:extLst>
              <a:ext uri="{FF2B5EF4-FFF2-40B4-BE49-F238E27FC236}">
                <a16:creationId xmlns:a16="http://schemas.microsoft.com/office/drawing/2014/main" id="{953B780B-781F-FC47-9475-62E12E21EAFF}"/>
              </a:ext>
            </a:extLst>
          </p:cNvPr>
          <p:cNvSpPr txBox="1">
            <a:spLocks noChangeArrowheads="1"/>
          </p:cNvSpPr>
          <p:nvPr/>
        </p:nvSpPr>
        <p:spPr bwMode="auto">
          <a:xfrm>
            <a:off x="6769629" y="4375150"/>
            <a:ext cx="12525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Classic Load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Balancer</a:t>
            </a:r>
          </a:p>
        </p:txBody>
      </p:sp>
      <p:sp>
        <p:nvSpPr>
          <p:cNvPr id="155666" name="TextBox 22">
            <a:extLst>
              <a:ext uri="{FF2B5EF4-FFF2-40B4-BE49-F238E27FC236}">
                <a16:creationId xmlns:a16="http://schemas.microsoft.com/office/drawing/2014/main" id="{F957C4EB-E925-CD46-B6E6-5F934B6F593C}"/>
              </a:ext>
            </a:extLst>
          </p:cNvPr>
          <p:cNvSpPr txBox="1">
            <a:spLocks noChangeArrowheads="1"/>
          </p:cNvSpPr>
          <p:nvPr/>
        </p:nvSpPr>
        <p:spPr bwMode="auto">
          <a:xfrm>
            <a:off x="8002595" y="3276601"/>
            <a:ext cx="10530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Network Load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Balancer</a:t>
            </a:r>
          </a:p>
        </p:txBody>
      </p:sp>
      <p:pic>
        <p:nvPicPr>
          <p:cNvPr id="155667"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038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8" name="Graphic 18">
            <a:extLst>
              <a:ext uri="{FF2B5EF4-FFF2-40B4-BE49-F238E27FC236}">
                <a16:creationId xmlns:a16="http://schemas.microsoft.com/office/drawing/2014/main" id="{C0612FE8-9483-B44B-9839-93E32672AA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0385"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9" name="Graphic 24">
            <a:extLst>
              <a:ext uri="{FF2B5EF4-FFF2-40B4-BE49-F238E27FC236}">
                <a16:creationId xmlns:a16="http://schemas.microsoft.com/office/drawing/2014/main" id="{F98FFE17-32E0-0245-9C99-4566C0E25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280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1">
            <a:extLst>
              <a:ext uri="{FF2B5EF4-FFF2-40B4-BE49-F238E27FC236}">
                <a16:creationId xmlns:a16="http://schemas.microsoft.com/office/drawing/2014/main" id="{7C198079-5B6C-D642-96EA-ED01C23BCB5D}"/>
              </a:ext>
            </a:extLst>
          </p:cNvPr>
          <p:cNvSpPr txBox="1">
            <a:spLocks noChangeArrowheads="1"/>
          </p:cNvSpPr>
          <p:nvPr/>
        </p:nvSpPr>
        <p:spPr bwMode="auto">
          <a:xfrm>
            <a:off x="7967135" y="4375150"/>
            <a:ext cx="111389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Gateway Load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Balancer</a:t>
            </a:r>
          </a:p>
        </p:txBody>
      </p:sp>
      <p:pic>
        <p:nvPicPr>
          <p:cNvPr id="24" name="Graphic 18">
            <a:extLst>
              <a:ext uri="{FF2B5EF4-FFF2-40B4-BE49-F238E27FC236}">
                <a16:creationId xmlns:a16="http://schemas.microsoft.com/office/drawing/2014/main" id="{36884702-1CEA-4F4E-8913-EE6C46BA8D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292802"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23">
            <a:extLst>
              <a:ext uri="{FF2B5EF4-FFF2-40B4-BE49-F238E27FC236}">
                <a16:creationId xmlns:a16="http://schemas.microsoft.com/office/drawing/2014/main" id="{E59C6E7D-462F-684F-9443-5651E73B69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F5DCB6F8-2F27-2147-8060-4115DC631D3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5">
            <a:extLst>
              <a:ext uri="{FF2B5EF4-FFF2-40B4-BE49-F238E27FC236}">
                <a16:creationId xmlns:a16="http://schemas.microsoft.com/office/drawing/2014/main" id="{7E59D870-7072-F547-914E-FF0DC44A35B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PrivateLink</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rgbClr val="161E2D"/>
                </a:solidFill>
                <a:latin typeface="Arial" panose="020B0604020202020204" pitchFamily="34" charset="0"/>
              </a:rPr>
              <a:pPr fontAlgn="base">
                <a:spcBef>
                  <a:spcPct val="0"/>
                </a:spcBef>
                <a:spcAft>
                  <a:spcPct val="0"/>
                </a:spcAft>
              </a:pPr>
              <a:t>136</a:t>
            </a:fld>
            <a:endParaRPr lang="en-US" altLang="en-US">
              <a:solidFill>
                <a:srgbClr val="161E2D"/>
              </a:solidFill>
              <a:latin typeface="Arial" panose="020B0604020202020204" pitchFamily="34" charset="0"/>
            </a:endParaRP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5/5</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 WAN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Private 5G</a:t>
            </a:r>
          </a:p>
        </p:txBody>
      </p:sp>
      <p:sp>
        <p:nvSpPr>
          <p:cNvPr id="22" name="TextBox 15">
            <a:extLst>
              <a:ext uri="{FF2B5EF4-FFF2-40B4-BE49-F238E27FC236}">
                <a16:creationId xmlns:a16="http://schemas.microsoft.com/office/drawing/2014/main" id="{76BEC4B8-6AC1-7044-84C7-D2F56DD00BCA}"/>
              </a:ext>
            </a:extLst>
          </p:cNvPr>
          <p:cNvSpPr txBox="1">
            <a:spLocks noChangeArrowheads="1"/>
          </p:cNvSpPr>
          <p:nvPr/>
        </p:nvSpPr>
        <p:spPr bwMode="auto">
          <a:xfrm>
            <a:off x="2681301"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Segment network</a:t>
            </a:r>
          </a:p>
        </p:txBody>
      </p:sp>
      <p:sp>
        <p:nvSpPr>
          <p:cNvPr id="25" name="TextBox 16">
            <a:extLst>
              <a:ext uri="{FF2B5EF4-FFF2-40B4-BE49-F238E27FC236}">
                <a16:creationId xmlns:a16="http://schemas.microsoft.com/office/drawing/2014/main" id="{A31BBD52-ADE9-8F48-A6EC-43E18CB7370A}"/>
              </a:ext>
            </a:extLst>
          </p:cNvPr>
          <p:cNvSpPr txBox="1">
            <a:spLocks noChangeArrowheads="1"/>
          </p:cNvSpPr>
          <p:nvPr/>
        </p:nvSpPr>
        <p:spPr bwMode="auto">
          <a:xfrm>
            <a:off x="2515067" y="4187898"/>
            <a:ext cx="167549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Core network edge</a:t>
            </a:r>
            <a:endParaRPr lang="en-US" altLang="en-US" sz="1000">
              <a:latin typeface="Arial" panose="020B0604020202020204" pitchFamily="34" charset="0"/>
              <a:ea typeface="Amazon Ember" panose="020B0603020204020204" pitchFamily="34" charset="0"/>
              <a:cs typeface="Arial" panose="020B0604020202020204" pitchFamily="34" charset="0"/>
            </a:endParaRPr>
          </a:p>
        </p:txBody>
      </p:sp>
      <p:pic>
        <p:nvPicPr>
          <p:cNvPr id="26" name="Graphic 6">
            <a:extLst>
              <a:ext uri="{FF2B5EF4-FFF2-40B4-BE49-F238E27FC236}">
                <a16:creationId xmlns:a16="http://schemas.microsoft.com/office/drawing/2014/main" id="{6476301F-F038-CE49-B8BA-5AE192A8EFD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24213"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4">
            <a:extLst>
              <a:ext uri="{FF2B5EF4-FFF2-40B4-BE49-F238E27FC236}">
                <a16:creationId xmlns:a16="http://schemas.microsoft.com/office/drawing/2014/main" id="{16969F87-FED3-934D-8B9C-9EDB0975C7F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2421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6">
            <a:extLst>
              <a:ext uri="{FF2B5EF4-FFF2-40B4-BE49-F238E27FC236}">
                <a16:creationId xmlns:a16="http://schemas.microsoft.com/office/drawing/2014/main" id="{F8AAAF8F-E4A5-8131-D2F6-E94090983C7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2">
            <a:extLst>
              <a:ext uri="{FF2B5EF4-FFF2-40B4-BE49-F238E27FC236}">
                <a16:creationId xmlns:a16="http://schemas.microsoft.com/office/drawing/2014/main" id="{716072CD-3E96-7F9F-DD20-1AAF8A235651}"/>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VPC Lattice</a:t>
            </a:r>
          </a:p>
        </p:txBody>
      </p:sp>
      <p:cxnSp>
        <p:nvCxnSpPr>
          <p:cNvPr id="4" name="Straight Connector 3">
            <a:extLst>
              <a:ext uri="{FF2B5EF4-FFF2-40B4-BE49-F238E27FC236}">
                <a16:creationId xmlns:a16="http://schemas.microsoft.com/office/drawing/2014/main" id="{1F920FF2-8678-DC47-C88F-6A6718E1FCB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23">
            <a:extLst>
              <a:ext uri="{FF2B5EF4-FFF2-40B4-BE49-F238E27FC236}">
                <a16:creationId xmlns:a16="http://schemas.microsoft.com/office/drawing/2014/main" id="{82ED3C4B-2A31-0315-A7C2-A56F8FC8BFD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91B23C82-58FB-7688-242B-94279298C1E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TextBox 15">
            <a:extLst>
              <a:ext uri="{FF2B5EF4-FFF2-40B4-BE49-F238E27FC236}">
                <a16:creationId xmlns:a16="http://schemas.microsoft.com/office/drawing/2014/main" id="{E907082D-568A-45F3-A2A8-5FED5792F00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Verified Access</a:t>
            </a:r>
          </a:p>
        </p:txBody>
      </p:sp>
      <p:sp>
        <p:nvSpPr>
          <p:cNvPr id="8" name="TextBox 29">
            <a:extLst>
              <a:ext uri="{FF2B5EF4-FFF2-40B4-BE49-F238E27FC236}">
                <a16:creationId xmlns:a16="http://schemas.microsoft.com/office/drawing/2014/main" id="{2DAE7A47-E986-3470-7429-716C89564D54}"/>
              </a:ext>
            </a:extLst>
          </p:cNvPr>
          <p:cNvSpPr txBox="1">
            <a:spLocks noChangeArrowheads="1"/>
          </p:cNvSpPr>
          <p:nvPr/>
        </p:nvSpPr>
        <p:spPr bwMode="auto">
          <a:xfrm>
            <a:off x="2567639" y="5202974"/>
            <a:ext cx="157034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Transit gateway route table attachment</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9" name="Graphic 30">
            <a:extLst>
              <a:ext uri="{FF2B5EF4-FFF2-40B4-BE49-F238E27FC236}">
                <a16:creationId xmlns:a16="http://schemas.microsoft.com/office/drawing/2014/main" id="{DFA57837-84AE-3777-3BA8-2558DA9470B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124213" y="4735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20993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a:xfrm>
            <a:off x="290513" y="2101850"/>
            <a:ext cx="8196262" cy="2251075"/>
          </a:xfrm>
        </p:spPr>
        <p:txBody>
          <a:bodyPr/>
          <a:lstStyle/>
          <a:p>
            <a:pPr eaLnBrk="1" hangingPunct="1"/>
            <a:r>
              <a:rPr lang="en-US" altLang="en-US"/>
              <a:t>Quantum Technologies</a:t>
            </a:r>
          </a:p>
        </p:txBody>
      </p:sp>
      <p:sp>
        <p:nvSpPr>
          <p:cNvPr id="156675" name="Footer Placeholder 2">
            <a:extLst>
              <a:ext uri="{FF2B5EF4-FFF2-40B4-BE49-F238E27FC236}">
                <a16:creationId xmlns:a16="http://schemas.microsoft.com/office/drawing/2014/main" id="{25D13DFC-29AA-F849-9767-55BD31944FE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56676" name="Slide Number Placeholder 3">
            <a:extLst>
              <a:ext uri="{FF2B5EF4-FFF2-40B4-BE49-F238E27FC236}">
                <a16:creationId xmlns:a16="http://schemas.microsoft.com/office/drawing/2014/main" id="{0F876F4C-3E8E-2746-8444-DF1D4DC0440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6F0D7E-0A93-AF44-BC15-361F2CB89D93}" type="slidenum">
              <a:rPr lang="en-US" altLang="en-US" smtClean="0">
                <a:solidFill>
                  <a:srgbClr val="161E2D"/>
                </a:solidFill>
                <a:latin typeface="Arial" panose="020B0604020202020204" pitchFamily="34" charset="0"/>
              </a:rPr>
              <a:pPr fontAlgn="base">
                <a:spcBef>
                  <a:spcPct val="0"/>
                </a:spcBef>
                <a:spcAft>
                  <a:spcPct val="0"/>
                </a:spcAft>
              </a:pPr>
              <a:t>137</a:t>
            </a:fld>
            <a:endParaRPr lang="en-US" altLang="en-US">
              <a:solidFill>
                <a:srgbClr val="161E2D"/>
              </a:solidFill>
              <a:latin typeface="Arial" panose="020B0604020202020204" pitchFamily="34" charset="0"/>
            </a:endParaRP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a:xfrm>
            <a:off x="241300" y="365125"/>
            <a:ext cx="8637588" cy="644525"/>
          </a:xfrm>
        </p:spPr>
        <p:txBody>
          <a:bodyPr/>
          <a:lstStyle/>
          <a:p>
            <a:pPr eaLnBrk="1" hangingPunct="1"/>
            <a:r>
              <a:rPr lang="en-US" altLang="en-US"/>
              <a:t>Quantum Technologies</a:t>
            </a:r>
          </a:p>
        </p:txBody>
      </p:sp>
      <p:sp>
        <p:nvSpPr>
          <p:cNvPr id="157699" name="Footer Placeholder 2">
            <a:extLst>
              <a:ext uri="{FF2B5EF4-FFF2-40B4-BE49-F238E27FC236}">
                <a16:creationId xmlns:a16="http://schemas.microsoft.com/office/drawing/2014/main" id="{C73D6BB8-433F-9746-994D-9CAC045457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57700" name="Slide Number Placeholder 3">
            <a:extLst>
              <a:ext uri="{FF2B5EF4-FFF2-40B4-BE49-F238E27FC236}">
                <a16:creationId xmlns:a16="http://schemas.microsoft.com/office/drawing/2014/main" id="{2E503A2C-6F1B-0547-930E-A6437278DF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5F1B5-5182-BE47-98C6-CDA5BB04C076}" type="slidenum">
              <a:rPr lang="en-US" altLang="en-US" smtClean="0">
                <a:solidFill>
                  <a:srgbClr val="161E2D"/>
                </a:solidFill>
                <a:latin typeface="Arial" panose="020B0604020202020204" pitchFamily="34" charset="0"/>
              </a:rPr>
              <a:pPr fontAlgn="base">
                <a:spcBef>
                  <a:spcPct val="0"/>
                </a:spcBef>
                <a:spcAft>
                  <a:spcPct val="0"/>
                </a:spcAft>
              </a:pPr>
              <a:t>138</a:t>
            </a:fld>
            <a:endParaRPr lang="en-US" altLang="en-US">
              <a:solidFill>
                <a:srgbClr val="161E2D"/>
              </a:solidFill>
              <a:latin typeface="Arial" panose="020B0604020202020204" pitchFamily="34" charset="0"/>
            </a:endParaRP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Braket</a:t>
            </a:r>
          </a:p>
        </p:txBody>
      </p:sp>
      <p:sp>
        <p:nvSpPr>
          <p:cNvPr id="17" name="TextBox 19">
            <a:extLst>
              <a:ext uri="{FF2B5EF4-FFF2-40B4-BE49-F238E27FC236}">
                <a16:creationId xmlns:a16="http://schemas.microsoft.com/office/drawing/2014/main" id="{8A0DD8DC-5A6A-C54C-8E06-1353447B1210}"/>
              </a:ext>
            </a:extLst>
          </p:cNvPr>
          <p:cNvSpPr txBox="1">
            <a:spLocks noChangeArrowheads="1"/>
          </p:cNvSpPr>
          <p:nvPr/>
        </p:nvSpPr>
        <p:spPr bwMode="auto">
          <a:xfrm>
            <a:off x="9247760" y="3261926"/>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Simulator 3</a:t>
            </a:r>
          </a:p>
        </p:txBody>
      </p:sp>
      <p:sp>
        <p:nvSpPr>
          <p:cNvPr id="18" name="TextBox 20">
            <a:extLst>
              <a:ext uri="{FF2B5EF4-FFF2-40B4-BE49-F238E27FC236}">
                <a16:creationId xmlns:a16="http://schemas.microsoft.com/office/drawing/2014/main" id="{46F2BF76-3B9E-134E-9449-C3FC2D6B6997}"/>
              </a:ext>
            </a:extLst>
          </p:cNvPr>
          <p:cNvSpPr txBox="1">
            <a:spLocks noChangeArrowheads="1"/>
          </p:cNvSpPr>
          <p:nvPr/>
        </p:nvSpPr>
        <p:spPr bwMode="auto">
          <a:xfrm>
            <a:off x="3457182" y="4412206"/>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Tensor network</a:t>
            </a:r>
          </a:p>
        </p:txBody>
      </p:sp>
      <p:sp>
        <p:nvSpPr>
          <p:cNvPr id="20" name="TextBox 22">
            <a:extLst>
              <a:ext uri="{FF2B5EF4-FFF2-40B4-BE49-F238E27FC236}">
                <a16:creationId xmlns:a16="http://schemas.microsoft.com/office/drawing/2014/main" id="{68FD1F47-1E00-8945-A522-E1BF39DC3DCE}"/>
              </a:ext>
            </a:extLst>
          </p:cNvPr>
          <p:cNvSpPr txBox="1">
            <a:spLocks noChangeArrowheads="1"/>
          </p:cNvSpPr>
          <p:nvPr/>
        </p:nvSpPr>
        <p:spPr bwMode="auto">
          <a:xfrm>
            <a:off x="10413876" y="3260339"/>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Simulator 4</a:t>
            </a:r>
          </a:p>
        </p:txBody>
      </p:sp>
      <p:sp>
        <p:nvSpPr>
          <p:cNvPr id="31" name="TextBox 22">
            <a:extLst>
              <a:ext uri="{FF2B5EF4-FFF2-40B4-BE49-F238E27FC236}">
                <a16:creationId xmlns:a16="http://schemas.microsoft.com/office/drawing/2014/main" id="{70FD7869-9922-1546-8B1A-57646B2E55AE}"/>
              </a:ext>
            </a:extLst>
          </p:cNvPr>
          <p:cNvSpPr txBox="1">
            <a:spLocks noChangeArrowheads="1"/>
          </p:cNvSpPr>
          <p:nvPr/>
        </p:nvSpPr>
        <p:spPr bwMode="auto">
          <a:xfrm>
            <a:off x="2287190" y="4404319"/>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State vector</a:t>
            </a:r>
          </a:p>
        </p:txBody>
      </p:sp>
      <p:pic>
        <p:nvPicPr>
          <p:cNvPr id="44" name="Graphic 43">
            <a:extLst>
              <a:ext uri="{FF2B5EF4-FFF2-40B4-BE49-F238E27FC236}">
                <a16:creationId xmlns:a16="http://schemas.microsoft.com/office/drawing/2014/main" id="{6C649031-24D1-2B40-8D62-35C4428F31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6256" y="3955006"/>
            <a:ext cx="457200" cy="457200"/>
          </a:xfrm>
          <a:prstGeom prst="rect">
            <a:avLst/>
          </a:prstGeom>
        </p:spPr>
      </p:pic>
      <p:pic>
        <p:nvPicPr>
          <p:cNvPr id="62" name="Graphic 61">
            <a:extLst>
              <a:ext uri="{FF2B5EF4-FFF2-40B4-BE49-F238E27FC236}">
                <a16:creationId xmlns:a16="http://schemas.microsoft.com/office/drawing/2014/main" id="{4FAE0C0C-8AC5-AC41-929C-3A71C4190A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2939" y="3955006"/>
            <a:ext cx="457200" cy="457200"/>
          </a:xfrm>
          <a:prstGeom prst="rect">
            <a:avLst/>
          </a:prstGeom>
        </p:spPr>
      </p:pic>
      <p:sp>
        <p:nvSpPr>
          <p:cNvPr id="28" name="TextBox 17">
            <a:extLst>
              <a:ext uri="{FF2B5EF4-FFF2-40B4-BE49-F238E27FC236}">
                <a16:creationId xmlns:a16="http://schemas.microsoft.com/office/drawing/2014/main" id="{53C54AFB-0045-FB42-870D-DF9760E83B3C}"/>
              </a:ext>
            </a:extLst>
          </p:cNvPr>
          <p:cNvSpPr txBox="1">
            <a:spLocks noChangeArrowheads="1"/>
          </p:cNvSpPr>
          <p:nvPr/>
        </p:nvSpPr>
        <p:spPr bwMode="auto">
          <a:xfrm>
            <a:off x="4611100" y="4412206"/>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Noise simulator</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28">
            <a:extLst>
              <a:ext uri="{FF2B5EF4-FFF2-40B4-BE49-F238E27FC236}">
                <a16:creationId xmlns:a16="http://schemas.microsoft.com/office/drawing/2014/main" id="{A6C1A92E-1F00-874C-B227-F37AD2EEECC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979254" y="3955006"/>
            <a:ext cx="457200" cy="457200"/>
          </a:xfrm>
          <a:prstGeom prst="rect">
            <a:avLst/>
          </a:prstGeom>
        </p:spPr>
      </p:pic>
      <p:sp>
        <p:nvSpPr>
          <p:cNvPr id="52" name="TextBox 11">
            <a:extLst>
              <a:ext uri="{FF2B5EF4-FFF2-40B4-BE49-F238E27FC236}">
                <a16:creationId xmlns:a16="http://schemas.microsoft.com/office/drawing/2014/main" id="{6E0EE691-F541-4BE5-D892-13191247300B}"/>
              </a:ext>
            </a:extLst>
          </p:cNvPr>
          <p:cNvSpPr txBox="1">
            <a:spLocks noChangeArrowheads="1"/>
          </p:cNvSpPr>
          <p:nvPr/>
        </p:nvSpPr>
        <p:spPr bwMode="auto">
          <a:xfrm>
            <a:off x="2287190" y="32623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Chandelier</a:t>
            </a:r>
          </a:p>
        </p:txBody>
      </p:sp>
      <p:sp>
        <p:nvSpPr>
          <p:cNvPr id="54" name="TextBox 12">
            <a:extLst>
              <a:ext uri="{FF2B5EF4-FFF2-40B4-BE49-F238E27FC236}">
                <a16:creationId xmlns:a16="http://schemas.microsoft.com/office/drawing/2014/main" id="{82AAF9E8-609C-130F-8527-F1787D3F7EED}"/>
              </a:ext>
            </a:extLst>
          </p:cNvPr>
          <p:cNvSpPr txBox="1">
            <a:spLocks noChangeArrowheads="1"/>
          </p:cNvSpPr>
          <p:nvPr/>
        </p:nvSpPr>
        <p:spPr bwMode="auto">
          <a:xfrm>
            <a:off x="3457182" y="32623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Chip</a:t>
            </a:r>
          </a:p>
        </p:txBody>
      </p:sp>
      <p:sp>
        <p:nvSpPr>
          <p:cNvPr id="55" name="TextBox 15">
            <a:extLst>
              <a:ext uri="{FF2B5EF4-FFF2-40B4-BE49-F238E27FC236}">
                <a16:creationId xmlns:a16="http://schemas.microsoft.com/office/drawing/2014/main" id="{62370DBF-C0B4-CE42-5024-45D64D401E1F}"/>
              </a:ext>
            </a:extLst>
          </p:cNvPr>
          <p:cNvSpPr txBox="1">
            <a:spLocks noChangeArrowheads="1"/>
          </p:cNvSpPr>
          <p:nvPr/>
        </p:nvSpPr>
        <p:spPr bwMode="auto">
          <a:xfrm>
            <a:off x="4617944" y="32623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QPU</a:t>
            </a:r>
          </a:p>
        </p:txBody>
      </p:sp>
      <p:sp>
        <p:nvSpPr>
          <p:cNvPr id="57" name="TextBox 16">
            <a:extLst>
              <a:ext uri="{FF2B5EF4-FFF2-40B4-BE49-F238E27FC236}">
                <a16:creationId xmlns:a16="http://schemas.microsoft.com/office/drawing/2014/main" id="{16FC128C-5202-7662-2664-828CBA9367AA}"/>
              </a:ext>
            </a:extLst>
          </p:cNvPr>
          <p:cNvSpPr txBox="1">
            <a:spLocks noChangeArrowheads="1"/>
          </p:cNvSpPr>
          <p:nvPr/>
        </p:nvSpPr>
        <p:spPr bwMode="auto">
          <a:xfrm>
            <a:off x="5772090" y="32635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Simulator</a:t>
            </a:r>
          </a:p>
        </p:txBody>
      </p:sp>
      <p:sp>
        <p:nvSpPr>
          <p:cNvPr id="58" name="TextBox 17">
            <a:extLst>
              <a:ext uri="{FF2B5EF4-FFF2-40B4-BE49-F238E27FC236}">
                <a16:creationId xmlns:a16="http://schemas.microsoft.com/office/drawing/2014/main" id="{D426703B-4CB7-E0C0-A93D-216AF1CB4B97}"/>
              </a:ext>
            </a:extLst>
          </p:cNvPr>
          <p:cNvSpPr txBox="1">
            <a:spLocks noChangeArrowheads="1"/>
          </p:cNvSpPr>
          <p:nvPr/>
        </p:nvSpPr>
        <p:spPr bwMode="auto">
          <a:xfrm>
            <a:off x="6932852" y="32635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Simulator 1</a:t>
            </a:r>
          </a:p>
        </p:txBody>
      </p:sp>
      <p:sp>
        <p:nvSpPr>
          <p:cNvPr id="60" name="TextBox 18">
            <a:extLst>
              <a:ext uri="{FF2B5EF4-FFF2-40B4-BE49-F238E27FC236}">
                <a16:creationId xmlns:a16="http://schemas.microsoft.com/office/drawing/2014/main" id="{318BC891-E1A2-0556-1884-FCB99E2BBF59}"/>
              </a:ext>
            </a:extLst>
          </p:cNvPr>
          <p:cNvSpPr txBox="1">
            <a:spLocks noChangeArrowheads="1"/>
          </p:cNvSpPr>
          <p:nvPr/>
        </p:nvSpPr>
        <p:spPr bwMode="auto">
          <a:xfrm>
            <a:off x="8103877" y="32635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Simulator 2</a:t>
            </a:r>
          </a:p>
        </p:txBody>
      </p:sp>
      <p:pic>
        <p:nvPicPr>
          <p:cNvPr id="61" name="Graphic 60">
            <a:extLst>
              <a:ext uri="{FF2B5EF4-FFF2-40B4-BE49-F238E27FC236}">
                <a16:creationId xmlns:a16="http://schemas.microsoft.com/office/drawing/2014/main" id="{9EBDB4F0-BB85-2E75-F903-FDD77A6A01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52939" y="2810237"/>
            <a:ext cx="457200" cy="457200"/>
          </a:xfrm>
          <a:prstGeom prst="rect">
            <a:avLst/>
          </a:prstGeom>
        </p:spPr>
      </p:pic>
      <p:pic>
        <p:nvPicPr>
          <p:cNvPr id="63" name="Graphic 62">
            <a:extLst>
              <a:ext uri="{FF2B5EF4-FFF2-40B4-BE49-F238E27FC236}">
                <a16:creationId xmlns:a16="http://schemas.microsoft.com/office/drawing/2014/main" id="{17E33411-6B4D-3338-9D2B-1B8CF4E007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26256" y="2810237"/>
            <a:ext cx="457200" cy="457200"/>
          </a:xfrm>
          <a:prstGeom prst="rect">
            <a:avLst/>
          </a:prstGeom>
        </p:spPr>
      </p:pic>
      <p:pic>
        <p:nvPicPr>
          <p:cNvPr id="64" name="Graphic 63">
            <a:extLst>
              <a:ext uri="{FF2B5EF4-FFF2-40B4-BE49-F238E27FC236}">
                <a16:creationId xmlns:a16="http://schemas.microsoft.com/office/drawing/2014/main" id="{4AFD3B6D-1DDD-E5DF-03E9-2F5A22322F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79254" y="2810237"/>
            <a:ext cx="457200" cy="457200"/>
          </a:xfrm>
          <a:prstGeom prst="rect">
            <a:avLst/>
          </a:prstGeom>
        </p:spPr>
      </p:pic>
      <p:pic>
        <p:nvPicPr>
          <p:cNvPr id="65" name="Graphic 64">
            <a:extLst>
              <a:ext uri="{FF2B5EF4-FFF2-40B4-BE49-F238E27FC236}">
                <a16:creationId xmlns:a16="http://schemas.microsoft.com/office/drawing/2014/main" id="{959BCA12-783E-A642-68B5-C6537481483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38766" y="2804726"/>
            <a:ext cx="457200" cy="457200"/>
          </a:xfrm>
          <a:prstGeom prst="rect">
            <a:avLst/>
          </a:prstGeom>
        </p:spPr>
      </p:pic>
      <p:pic>
        <p:nvPicPr>
          <p:cNvPr id="66" name="Graphic 65">
            <a:extLst>
              <a:ext uri="{FF2B5EF4-FFF2-40B4-BE49-F238E27FC236}">
                <a16:creationId xmlns:a16="http://schemas.microsoft.com/office/drawing/2014/main" id="{BBC8F405-3F7D-E1F5-DDD6-09BBA97B19E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301235" y="2810562"/>
            <a:ext cx="457200" cy="457200"/>
          </a:xfrm>
          <a:prstGeom prst="rect">
            <a:avLst/>
          </a:prstGeom>
        </p:spPr>
      </p:pic>
      <p:pic>
        <p:nvPicPr>
          <p:cNvPr id="67" name="Graphic 66">
            <a:extLst>
              <a:ext uri="{FF2B5EF4-FFF2-40B4-BE49-F238E27FC236}">
                <a16:creationId xmlns:a16="http://schemas.microsoft.com/office/drawing/2014/main" id="{6C7A90AE-A53E-05E7-BF1D-1AC4D1FB09C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472031" y="2804726"/>
            <a:ext cx="457200" cy="457200"/>
          </a:xfrm>
          <a:prstGeom prst="rect">
            <a:avLst/>
          </a:prstGeom>
        </p:spPr>
      </p:pic>
      <p:pic>
        <p:nvPicPr>
          <p:cNvPr id="70" name="Graphic 69">
            <a:extLst>
              <a:ext uri="{FF2B5EF4-FFF2-40B4-BE49-F238E27FC236}">
                <a16:creationId xmlns:a16="http://schemas.microsoft.com/office/drawing/2014/main" id="{0F2A70F7-A1C4-C3C0-5F41-3531AF1C466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616143" y="2804726"/>
            <a:ext cx="457200" cy="457200"/>
          </a:xfrm>
          <a:prstGeom prst="rect">
            <a:avLst/>
          </a:prstGeom>
        </p:spPr>
      </p:pic>
      <p:pic>
        <p:nvPicPr>
          <p:cNvPr id="71" name="Graphic 70">
            <a:extLst>
              <a:ext uri="{FF2B5EF4-FFF2-40B4-BE49-F238E27FC236}">
                <a16:creationId xmlns:a16="http://schemas.microsoft.com/office/drawing/2014/main" id="{AD0FC6C0-ED9F-1DF0-4889-E862CF9E87D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782030" y="2804726"/>
            <a:ext cx="457200" cy="457200"/>
          </a:xfrm>
          <a:prstGeom prst="rect">
            <a:avLst/>
          </a:prstGeom>
        </p:spPr>
      </p:pic>
      <p:pic>
        <p:nvPicPr>
          <p:cNvPr id="72" name="Graphic 71">
            <a:extLst>
              <a:ext uri="{FF2B5EF4-FFF2-40B4-BE49-F238E27FC236}">
                <a16:creationId xmlns:a16="http://schemas.microsoft.com/office/drawing/2014/main" id="{6939FADC-51EC-F620-7A49-B9EE4D34C1CF}"/>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6140695" y="3955006"/>
            <a:ext cx="457200" cy="457200"/>
          </a:xfrm>
          <a:prstGeom prst="rect">
            <a:avLst/>
          </a:prstGeom>
        </p:spPr>
      </p:pic>
      <p:pic>
        <p:nvPicPr>
          <p:cNvPr id="73" name="Graphic 72">
            <a:extLst>
              <a:ext uri="{FF2B5EF4-FFF2-40B4-BE49-F238E27FC236}">
                <a16:creationId xmlns:a16="http://schemas.microsoft.com/office/drawing/2014/main" id="{47DAD0FC-B323-A927-14C7-C9876AF71869}"/>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7301235" y="3955006"/>
            <a:ext cx="457200" cy="457200"/>
          </a:xfrm>
          <a:prstGeom prst="rect">
            <a:avLst/>
          </a:prstGeom>
        </p:spPr>
      </p:pic>
      <p:sp>
        <p:nvSpPr>
          <p:cNvPr id="74" name="TextBox 17">
            <a:extLst>
              <a:ext uri="{FF2B5EF4-FFF2-40B4-BE49-F238E27FC236}">
                <a16:creationId xmlns:a16="http://schemas.microsoft.com/office/drawing/2014/main" id="{A7440740-FB19-0126-57C8-6C251AD8A4A5}"/>
              </a:ext>
            </a:extLst>
          </p:cNvPr>
          <p:cNvSpPr txBox="1">
            <a:spLocks noChangeArrowheads="1"/>
          </p:cNvSpPr>
          <p:nvPr/>
        </p:nvSpPr>
        <p:spPr bwMode="auto">
          <a:xfrm>
            <a:off x="5770612" y="4412206"/>
            <a:ext cx="11935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Embedded simulator</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75" name="TextBox 17">
            <a:extLst>
              <a:ext uri="{FF2B5EF4-FFF2-40B4-BE49-F238E27FC236}">
                <a16:creationId xmlns:a16="http://schemas.microsoft.com/office/drawing/2014/main" id="{807EB985-F0A3-A18F-7191-1F01EE8E3EBB}"/>
              </a:ext>
            </a:extLst>
          </p:cNvPr>
          <p:cNvSpPr txBox="1">
            <a:spLocks noChangeArrowheads="1"/>
          </p:cNvSpPr>
          <p:nvPr/>
        </p:nvSpPr>
        <p:spPr bwMode="auto">
          <a:xfrm>
            <a:off x="6932852" y="4412206"/>
            <a:ext cx="11935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Managed simulator</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a:xfrm>
            <a:off x="290513" y="2101850"/>
            <a:ext cx="8196262" cy="2251075"/>
          </a:xfrm>
        </p:spPr>
        <p:txBody>
          <a:bodyPr/>
          <a:lstStyle/>
          <a:p>
            <a:pPr eaLnBrk="1" hangingPunct="1"/>
            <a:r>
              <a:rPr lang="en-US" altLang="en-US"/>
              <a:t>Robotics</a:t>
            </a:r>
          </a:p>
        </p:txBody>
      </p:sp>
      <p:sp>
        <p:nvSpPr>
          <p:cNvPr id="158723" name="Footer Placeholder 2">
            <a:extLst>
              <a:ext uri="{FF2B5EF4-FFF2-40B4-BE49-F238E27FC236}">
                <a16:creationId xmlns:a16="http://schemas.microsoft.com/office/drawing/2014/main" id="{84C68BF2-D510-9C4A-86D5-6142AE20DE4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58724" name="Slide Number Placeholder 3">
            <a:extLst>
              <a:ext uri="{FF2B5EF4-FFF2-40B4-BE49-F238E27FC236}">
                <a16:creationId xmlns:a16="http://schemas.microsoft.com/office/drawing/2014/main" id="{A521C128-D702-2E49-A5E3-746299770FB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10D1B8-EFA8-2A42-A8DD-194290B09C0E}" type="slidenum">
              <a:rPr lang="en-US" altLang="en-US" smtClean="0">
                <a:solidFill>
                  <a:srgbClr val="161E2D"/>
                </a:solidFill>
                <a:latin typeface="Arial" panose="020B0604020202020204" pitchFamily="34" charset="0"/>
              </a:rPr>
              <a:pPr fontAlgn="base">
                <a:spcBef>
                  <a:spcPct val="0"/>
                </a:spcBef>
                <a:spcAft>
                  <a:spcPct val="0"/>
                </a:spcAft>
              </a:pPr>
              <a:t>139</a:t>
            </a:fld>
            <a:endParaRPr lang="en-US" altLang="en-US">
              <a:solidFill>
                <a:srgbClr val="161E2D"/>
              </a:solidFill>
              <a:latin typeface="Arial" panose="020B0604020202020204" pitchFamily="34" charset="0"/>
            </a:endParaRP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a:xfrm>
            <a:off x="241300" y="365125"/>
            <a:ext cx="11709400" cy="644525"/>
          </a:xfrm>
        </p:spPr>
        <p:txBody>
          <a:bodyPr/>
          <a:lstStyle/>
          <a:p>
            <a:pPr eaLnBrk="1" hangingPunct="1"/>
            <a:r>
              <a:rPr lang="en-US" altLang="en-US" dirty="0"/>
              <a:t>Building a Diagram</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sz="half" idx="4294967295"/>
          </p:nvPr>
        </p:nvSpPr>
        <p:spPr>
          <a:xfrm>
            <a:off x="241300" y="1246188"/>
            <a:ext cx="11709400" cy="4611687"/>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br>
              <a:rPr lang="en-US" altLang="en-US" sz="1800" dirty="0"/>
            </a:br>
            <a:r>
              <a:rPr lang="en-US" sz="1800" dirty="0"/>
              <a:t>The architecture deck is available for both light and dark backgrounds. Determine which best fits your</a:t>
            </a:r>
            <a:br>
              <a:rPr lang="en-US" sz="1800" dirty="0"/>
            </a:br>
            <a:r>
              <a:rPr lang="en-US" sz="1800" dirty="0"/>
              <a:t>need – light backgrounds tend to be used on the web, while dark backgrounds are used for in-person presentations or slide decks.</a:t>
            </a:r>
            <a:endParaRPr lang="en-US" altLang="en-US" sz="1800" dirty="0"/>
          </a:p>
          <a:p>
            <a:pPr marL="457200" indent="-457200" eaLnBrk="1" hangingPunct="1">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sz="1800" dirty="0"/>
              <a:t>Locate the groups (see slides 27-28)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or resource icons.</a:t>
            </a:r>
            <a:br>
              <a:rPr lang="en-US" altLang="en-US" sz="1800" dirty="0"/>
            </a:br>
            <a:r>
              <a:rPr lang="en-US" sz="1800" dirty="0"/>
              <a:t>If you downloaded the asset package from the </a:t>
            </a:r>
            <a:r>
              <a:rPr lang="en-US" sz="1800" dirty="0">
                <a:hlinkClick r:id="rId2"/>
              </a:rPr>
              <a:t>AWS Architecture Center</a:t>
            </a:r>
            <a:r>
              <a:rPr lang="en-US" sz="1800" dirty="0"/>
              <a:t>, you can search for your icon from your folder. Simply drag &amp; drop or insert wherever you are building your diagram.</a:t>
            </a:r>
            <a:endParaRPr lang="en-US" altLang="en-US" sz="1800" dirty="0"/>
          </a:p>
          <a:p>
            <a:pPr marL="457200" indent="-457200" eaLnBrk="1" hangingPunct="1">
              <a:lnSpc>
                <a:spcPct val="100000"/>
              </a:lnSpc>
              <a:buFont typeface="Calibri Light" panose="020F0302020204030204" pitchFamily="34" charset="0"/>
              <a:buAutoNum type="arabicPeriod"/>
            </a:pPr>
            <a:r>
              <a:rPr lang="en-US" sz="1800" b="1" dirty="0">
                <a:solidFill>
                  <a:srgbClr val="1D1C1D"/>
                </a:solidFill>
              </a:rPr>
              <a:t>Connect the steps.</a:t>
            </a:r>
            <a:br>
              <a:rPr lang="en-US" altLang="en-US" sz="1800" dirty="0"/>
            </a:br>
            <a:r>
              <a:rPr lang="en-US" sz="1800" dirty="0"/>
              <a:t>Use the preset arrows to connect your steps and describe a workflow.</a:t>
            </a:r>
            <a:endParaRPr lang="en-US" altLang="en-US" sz="1800" dirty="0"/>
          </a:p>
          <a:p>
            <a:pPr marL="457200" indent="-457200" eaLnBrk="1" hangingPunct="1">
              <a:lnSpc>
                <a:spcPct val="100000"/>
              </a:lnSpc>
              <a:buFont typeface="Calibri Light" panose="020F0302020204030204" pitchFamily="34" charset="0"/>
              <a:buAutoNum type="arabicPeriod"/>
            </a:pPr>
            <a:r>
              <a:rPr lang="en-US" altLang="en-US" sz="1800" b="1" dirty="0"/>
              <a:t>Add any final touches.</a:t>
            </a:r>
            <a:br>
              <a:rPr lang="en-US" altLang="en-US" sz="1800" dirty="0"/>
            </a:br>
            <a:r>
              <a:rPr lang="en-US" sz="1800" dirty="0"/>
              <a:t>You can use numbers to help convey a specific order within your diagram (see slide 20).</a:t>
            </a:r>
            <a:endParaRPr lang="en-US" altLang="en-US" sz="1800" dirty="0"/>
          </a:p>
        </p:txBody>
      </p:sp>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2023, Amazon Web Services, Inc. or its affiliates. All rights reserved.</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rgbClr val="161E2D"/>
                </a:solidFill>
                <a:latin typeface="Arial" panose="020B0604020202020204" pitchFamily="34" charset="0"/>
              </a:rPr>
              <a:pPr fontAlgn="base">
                <a:spcBef>
                  <a:spcPct val="0"/>
                </a:spcBef>
                <a:spcAft>
                  <a:spcPct val="0"/>
                </a:spcAft>
              </a:pPr>
              <a:t>14</a:t>
            </a:fld>
            <a:endParaRPr lang="en-US" altLang="en-US" dirty="0">
              <a:solidFill>
                <a:srgbClr val="161E2D"/>
              </a:solidFill>
              <a:latin typeface="Arial" panose="020B060402020202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a:xfrm>
            <a:off x="241300" y="365125"/>
            <a:ext cx="8637588" cy="644525"/>
          </a:xfrm>
        </p:spPr>
        <p:txBody>
          <a:bodyPr/>
          <a:lstStyle/>
          <a:p>
            <a:pPr eaLnBrk="1" hangingPunct="1"/>
            <a:r>
              <a:rPr lang="en-US" altLang="en-US"/>
              <a:t>Robotics</a:t>
            </a:r>
          </a:p>
        </p:txBody>
      </p:sp>
      <p:sp>
        <p:nvSpPr>
          <p:cNvPr id="159747" name="Footer Placeholder 2">
            <a:extLst>
              <a:ext uri="{FF2B5EF4-FFF2-40B4-BE49-F238E27FC236}">
                <a16:creationId xmlns:a16="http://schemas.microsoft.com/office/drawing/2014/main" id="{6D6F0CCA-8CDC-B94F-97A3-1813AB54D01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59748" name="Slide Number Placeholder 3">
            <a:extLst>
              <a:ext uri="{FF2B5EF4-FFF2-40B4-BE49-F238E27FC236}">
                <a16:creationId xmlns:a16="http://schemas.microsoft.com/office/drawing/2014/main" id="{188E215E-DEDE-254E-85C5-B24310FFBA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14B341-0028-054C-A5F8-2E1DC773BDFD}" type="slidenum">
              <a:rPr lang="en-US" altLang="en-US" smtClean="0">
                <a:solidFill>
                  <a:srgbClr val="161E2D"/>
                </a:solidFill>
                <a:latin typeface="Arial" panose="020B0604020202020204" pitchFamily="34" charset="0"/>
              </a:rPr>
              <a:pPr fontAlgn="base">
                <a:spcBef>
                  <a:spcPct val="0"/>
                </a:spcBef>
                <a:spcAft>
                  <a:spcPct val="0"/>
                </a:spcAft>
              </a:pPr>
              <a:t>140</a:t>
            </a:fld>
            <a:endParaRPr lang="en-US" altLang="en-US">
              <a:solidFill>
                <a:srgbClr val="161E2D"/>
              </a:solidFill>
              <a:latin typeface="Arial" panose="020B0604020202020204" pitchFamily="34" charset="0"/>
            </a:endParaRP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409068" y="3262313"/>
            <a:ext cx="13493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Cloud</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952416" y="3267075"/>
            <a:ext cx="12096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5454444" y="3266455"/>
            <a:ext cx="12831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6984999" y="3260726"/>
            <a:ext cx="1209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Simulation</a:t>
            </a:r>
          </a:p>
        </p:txBody>
      </p:sp>
      <p:pic>
        <p:nvPicPr>
          <p:cNvPr id="159755" name="Graphic 7">
            <a:extLst>
              <a:ext uri="{FF2B5EF4-FFF2-40B4-BE49-F238E27FC236}">
                <a16:creationId xmlns:a16="http://schemas.microsoft.com/office/drawing/2014/main" id="{0A52DD74-90BB-2541-832C-19DFCCBB8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15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6" name="Graphic 16">
            <a:extLst>
              <a:ext uri="{FF2B5EF4-FFF2-40B4-BE49-F238E27FC236}">
                <a16:creationId xmlns:a16="http://schemas.microsoft.com/office/drawing/2014/main" id="{13BE7E00-608F-AA4A-9239-322D71485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183"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Graphic 18">
            <a:extLst>
              <a:ext uri="{FF2B5EF4-FFF2-40B4-BE49-F238E27FC236}">
                <a16:creationId xmlns:a16="http://schemas.microsoft.com/office/drawing/2014/main" id="{74AA1C38-40CC-1243-8914-5B00092B94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9211"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8" name="Graphic 20">
            <a:extLst>
              <a:ext uri="{FF2B5EF4-FFF2-40B4-BE49-F238E27FC236}">
                <a16:creationId xmlns:a16="http://schemas.microsoft.com/office/drawing/2014/main" id="{25002B2F-79EB-814B-A91B-CBDEFB1ACA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12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a:xfrm>
            <a:off x="290513" y="2101850"/>
            <a:ext cx="8196262" cy="2251075"/>
          </a:xfrm>
        </p:spPr>
        <p:txBody>
          <a:bodyPr/>
          <a:lstStyle/>
          <a:p>
            <a:pPr eaLnBrk="1" hangingPunct="1"/>
            <a:r>
              <a:rPr lang="en-US" altLang="en-US"/>
              <a:t>Satellite</a:t>
            </a:r>
          </a:p>
        </p:txBody>
      </p:sp>
      <p:sp>
        <p:nvSpPr>
          <p:cNvPr id="160771" name="Footer Placeholder 2">
            <a:extLst>
              <a:ext uri="{FF2B5EF4-FFF2-40B4-BE49-F238E27FC236}">
                <a16:creationId xmlns:a16="http://schemas.microsoft.com/office/drawing/2014/main" id="{D2CF09EA-3448-EA48-A43D-68F382505F7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0772" name="Slide Number Placeholder 3">
            <a:extLst>
              <a:ext uri="{FF2B5EF4-FFF2-40B4-BE49-F238E27FC236}">
                <a16:creationId xmlns:a16="http://schemas.microsoft.com/office/drawing/2014/main" id="{BEBF2774-B237-D642-83E3-60CA9198B3E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DAAE14-65AD-324B-B863-CDB1845A2FDE}" type="slidenum">
              <a:rPr lang="en-US" altLang="en-US" smtClean="0">
                <a:solidFill>
                  <a:srgbClr val="161E2D"/>
                </a:solidFill>
                <a:latin typeface="Arial" panose="020B0604020202020204" pitchFamily="34" charset="0"/>
              </a:rPr>
              <a:pPr fontAlgn="base">
                <a:spcBef>
                  <a:spcPct val="0"/>
                </a:spcBef>
                <a:spcAft>
                  <a:spcPct val="0"/>
                </a:spcAft>
              </a:pPr>
              <a:t>141</a:t>
            </a:fld>
            <a:endParaRPr lang="en-US" altLang="en-US">
              <a:solidFill>
                <a:srgbClr val="161E2D"/>
              </a:solidFill>
              <a:latin typeface="Arial" panose="020B0604020202020204" pitchFamily="34" charset="0"/>
            </a:endParaRP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a:xfrm>
            <a:off x="241300" y="365125"/>
            <a:ext cx="8637588" cy="644525"/>
          </a:xfrm>
        </p:spPr>
        <p:txBody>
          <a:bodyPr/>
          <a:lstStyle/>
          <a:p>
            <a:pPr eaLnBrk="1" hangingPunct="1"/>
            <a:r>
              <a:rPr lang="en-US" altLang="en-US"/>
              <a:t>Satellite</a:t>
            </a:r>
          </a:p>
        </p:txBody>
      </p:sp>
      <p:sp>
        <p:nvSpPr>
          <p:cNvPr id="161795" name="Footer Placeholder 2">
            <a:extLst>
              <a:ext uri="{FF2B5EF4-FFF2-40B4-BE49-F238E27FC236}">
                <a16:creationId xmlns:a16="http://schemas.microsoft.com/office/drawing/2014/main" id="{C69C3D0C-BF21-8649-9C0B-D80815A3EAA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1796" name="Slide Number Placeholder 3">
            <a:extLst>
              <a:ext uri="{FF2B5EF4-FFF2-40B4-BE49-F238E27FC236}">
                <a16:creationId xmlns:a16="http://schemas.microsoft.com/office/drawing/2014/main" id="{334BC64E-D8C2-2144-BBF6-D36BE6648E1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7413B6-354D-494E-BE76-B87A05CD517A}" type="slidenum">
              <a:rPr lang="en-US" altLang="en-US" smtClean="0">
                <a:solidFill>
                  <a:srgbClr val="161E2D"/>
                </a:solidFill>
                <a:latin typeface="Arial" panose="020B0604020202020204" pitchFamily="34" charset="0"/>
              </a:rPr>
              <a:pPr fontAlgn="base">
                <a:spcBef>
                  <a:spcPct val="0"/>
                </a:spcBef>
                <a:spcAft>
                  <a:spcPct val="0"/>
                </a:spcAft>
              </a:pPr>
              <a:t>142</a:t>
            </a:fld>
            <a:endParaRPr lang="en-US" altLang="en-US">
              <a:solidFill>
                <a:srgbClr val="161E2D"/>
              </a:solidFill>
              <a:latin typeface="Arial" panose="020B0604020202020204" pitchFamily="34" charset="0"/>
            </a:endParaRP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a:xfrm>
            <a:off x="290513" y="2101850"/>
            <a:ext cx="8196262" cy="2251075"/>
          </a:xfrm>
        </p:spPr>
        <p:txBody>
          <a:bodyPr/>
          <a:lstStyle/>
          <a:p>
            <a:pPr eaLnBrk="1" hangingPunct="1"/>
            <a:r>
              <a:rPr lang="en-US" altLang="en-US"/>
              <a:t>Security, Identity,</a:t>
            </a:r>
            <a:br>
              <a:rPr lang="en-US" altLang="en-US"/>
            </a:br>
            <a:r>
              <a:rPr lang="en-US" altLang="en-US"/>
              <a:t>&amp; Compliance</a:t>
            </a:r>
          </a:p>
        </p:txBody>
      </p:sp>
      <p:sp>
        <p:nvSpPr>
          <p:cNvPr id="162819" name="Footer Placeholder 2">
            <a:extLst>
              <a:ext uri="{FF2B5EF4-FFF2-40B4-BE49-F238E27FC236}">
                <a16:creationId xmlns:a16="http://schemas.microsoft.com/office/drawing/2014/main" id="{2A60438B-8FE9-4444-AE49-2DFC46D89DEC}"/>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2820" name="Slide Number Placeholder 3">
            <a:extLst>
              <a:ext uri="{FF2B5EF4-FFF2-40B4-BE49-F238E27FC236}">
                <a16:creationId xmlns:a16="http://schemas.microsoft.com/office/drawing/2014/main" id="{D961293B-A08F-A14B-A5B2-C325F215B1B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A1300E-3338-B94B-80CB-9CA22FF3FC37}" type="slidenum">
              <a:rPr lang="en-US" altLang="en-US" smtClean="0">
                <a:solidFill>
                  <a:srgbClr val="161E2D"/>
                </a:solidFill>
                <a:latin typeface="Arial" panose="020B0604020202020204" pitchFamily="34" charset="0"/>
              </a:rPr>
              <a:pPr fontAlgn="base">
                <a:spcBef>
                  <a:spcPct val="0"/>
                </a:spcBef>
                <a:spcAft>
                  <a:spcPct val="0"/>
                </a:spcAft>
              </a:pPr>
              <a:t>143</a:t>
            </a:fld>
            <a:endParaRPr lang="en-US" altLang="en-US">
              <a:solidFill>
                <a:srgbClr val="161E2D"/>
              </a:solidFill>
              <a:latin typeface="Arial" panose="020B0604020202020204" pitchFamily="34" charset="0"/>
            </a:endParaRP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3846" name="Footer Placeholder 2">
            <a:extLst>
              <a:ext uri="{FF2B5EF4-FFF2-40B4-BE49-F238E27FC236}">
                <a16:creationId xmlns:a16="http://schemas.microsoft.com/office/drawing/2014/main" id="{61B3DE62-88FD-6B4A-8947-E53BA62AD43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3847" name="Slide Number Placeholder 3">
            <a:extLst>
              <a:ext uri="{FF2B5EF4-FFF2-40B4-BE49-F238E27FC236}">
                <a16:creationId xmlns:a16="http://schemas.microsoft.com/office/drawing/2014/main" id="{A0631395-A3A8-2D47-8F19-5A65CFC207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CC7A96-8E93-C94B-92F6-BAFD373B252D}" type="slidenum">
              <a:rPr lang="en-US" altLang="en-US" smtClean="0">
                <a:solidFill>
                  <a:srgbClr val="161E2D"/>
                </a:solidFill>
                <a:latin typeface="Arial" panose="020B0604020202020204" pitchFamily="34" charset="0"/>
              </a:rPr>
              <a:pPr fontAlgn="base">
                <a:spcBef>
                  <a:spcPct val="0"/>
                </a:spcBef>
                <a:spcAft>
                  <a:spcPct val="0"/>
                </a:spcAft>
              </a:pPr>
              <a:t>144</a:t>
            </a:fld>
            <a:endParaRPr lang="en-US" altLang="en-US">
              <a:solidFill>
                <a:srgbClr val="161E2D"/>
              </a:solidFill>
              <a:latin typeface="Arial" panose="020B0604020202020204" pitchFamily="34" charset="0"/>
            </a:endParaRP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1/7</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660387" y="3270250"/>
            <a:ext cx="11316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a:extLst>
              <a:ext uri="{FF2B5EF4-FFF2-40B4-BE49-F238E27FC236}">
                <a16:creationId xmlns:a16="http://schemas.microsoft.com/office/drawing/2014/main" id="{C15660B5-64EE-704A-AFBF-F99EE7F3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a:extLst>
              <a:ext uri="{FF2B5EF4-FFF2-40B4-BE49-F238E27FC236}">
                <a16:creationId xmlns:a16="http://schemas.microsoft.com/office/drawing/2014/main" id="{23AD85DD-1B8A-8B45-A4E1-6AE793E43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4870" name="Footer Placeholder 2">
            <a:extLst>
              <a:ext uri="{FF2B5EF4-FFF2-40B4-BE49-F238E27FC236}">
                <a16:creationId xmlns:a16="http://schemas.microsoft.com/office/drawing/2014/main" id="{EC7BBA1C-1326-FE46-8CF6-327F559C905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4871" name="Slide Number Placeholder 3">
            <a:extLst>
              <a:ext uri="{FF2B5EF4-FFF2-40B4-BE49-F238E27FC236}">
                <a16:creationId xmlns:a16="http://schemas.microsoft.com/office/drawing/2014/main" id="{7ADBEBED-2D80-764F-B3CF-705FF7133EE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5F959F-2003-CC45-AA03-14C13D19104F}" type="slidenum">
              <a:rPr lang="en-US" altLang="en-US" smtClean="0">
                <a:solidFill>
                  <a:srgbClr val="161E2D"/>
                </a:solidFill>
                <a:latin typeface="Arial" panose="020B0604020202020204" pitchFamily="34" charset="0"/>
              </a:rPr>
              <a:pPr fontAlgn="base">
                <a:spcBef>
                  <a:spcPct val="0"/>
                </a:spcBef>
                <a:spcAft>
                  <a:spcPct val="0"/>
                </a:spcAft>
              </a:pPr>
              <a:t>145</a:t>
            </a:fld>
            <a:endParaRPr lang="en-US" altLang="en-US">
              <a:solidFill>
                <a:srgbClr val="161E2D"/>
              </a:solidFill>
              <a:latin typeface="Arial" panose="020B0604020202020204" pitchFamily="34" charset="0"/>
            </a:endParaRPr>
          </a:p>
        </p:txBody>
      </p:sp>
      <p:sp>
        <p:nvSpPr>
          <p:cNvPr id="164872" name="Text Placeholder 4">
            <a:extLst>
              <a:ext uri="{FF2B5EF4-FFF2-40B4-BE49-F238E27FC236}">
                <a16:creationId xmlns:a16="http://schemas.microsoft.com/office/drawing/2014/main" id="{2C092C73-6EB0-BD48-AAF7-54363A582F7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2/7</a:t>
            </a:r>
          </a:p>
        </p:txBody>
      </p:sp>
      <p:sp>
        <p:nvSpPr>
          <p:cNvPr id="164873" name="TextBox 9">
            <a:extLst>
              <a:ext uri="{FF2B5EF4-FFF2-40B4-BE49-F238E27FC236}">
                <a16:creationId xmlns:a16="http://schemas.microsoft.com/office/drawing/2014/main" id="{0DB373F9-1729-2B4C-8825-D2DF8E0A13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a:extLst>
              <a:ext uri="{FF2B5EF4-FFF2-40B4-BE49-F238E27FC236}">
                <a16:creationId xmlns:a16="http://schemas.microsoft.com/office/drawing/2014/main" id="{C2F058C6-0FFD-B247-B125-4880376DFD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Artifact</a:t>
            </a:r>
          </a:p>
        </p:txBody>
      </p:sp>
      <p:sp>
        <p:nvSpPr>
          <p:cNvPr id="164876" name="TextBox 12">
            <a:extLst>
              <a:ext uri="{FF2B5EF4-FFF2-40B4-BE49-F238E27FC236}">
                <a16:creationId xmlns:a16="http://schemas.microsoft.com/office/drawing/2014/main" id="{11A98FDF-C6C9-8147-A4D3-F17F9B35B0A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Manager (ACM)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a:extLst>
              <a:ext uri="{FF2B5EF4-FFF2-40B4-BE49-F238E27FC236}">
                <a16:creationId xmlns:a16="http://schemas.microsoft.com/office/drawing/2014/main" id="{662A4A48-7910-3C4C-9E83-1A43F918B1D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CloudHSM</a:t>
            </a:r>
          </a:p>
        </p:txBody>
      </p:sp>
      <p:sp>
        <p:nvSpPr>
          <p:cNvPr id="164880" name="TextBox 17">
            <a:extLst>
              <a:ext uri="{FF2B5EF4-FFF2-40B4-BE49-F238E27FC236}">
                <a16:creationId xmlns:a16="http://schemas.microsoft.com/office/drawing/2014/main" id="{5EF3DE80-231C-984D-8F7C-0786683A446D}"/>
              </a:ext>
            </a:extLst>
          </p:cNvPr>
          <p:cNvSpPr txBox="1">
            <a:spLocks noChangeArrowheads="1"/>
          </p:cNvSpPr>
          <p:nvPr/>
        </p:nvSpPr>
        <p:spPr bwMode="auto">
          <a:xfrm>
            <a:off x="7163595" y="3270250"/>
            <a:ext cx="1514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Certificate authority</a:t>
            </a:r>
          </a:p>
        </p:txBody>
      </p:sp>
      <p:pic>
        <p:nvPicPr>
          <p:cNvPr id="164881" name="Graphic 7">
            <a:extLst>
              <a:ext uri="{FF2B5EF4-FFF2-40B4-BE49-F238E27FC236}">
                <a16:creationId xmlns:a16="http://schemas.microsoft.com/office/drawing/2014/main" id="{82EA0410-C655-E24E-9D4C-48CB652408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5893" name="Footer Placeholder 2">
            <a:extLst>
              <a:ext uri="{FF2B5EF4-FFF2-40B4-BE49-F238E27FC236}">
                <a16:creationId xmlns:a16="http://schemas.microsoft.com/office/drawing/2014/main" id="{BF7FC110-96F3-6F45-A604-7B6E7DEAEC9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5894" name="Slide Number Placeholder 3">
            <a:extLst>
              <a:ext uri="{FF2B5EF4-FFF2-40B4-BE49-F238E27FC236}">
                <a16:creationId xmlns:a16="http://schemas.microsoft.com/office/drawing/2014/main" id="{CB43EC44-F752-1844-AD2E-9131C90C90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B69D46-0B23-BD4D-B7D4-D9EA1906D5A5}" type="slidenum">
              <a:rPr lang="en-US" altLang="en-US" smtClean="0">
                <a:solidFill>
                  <a:srgbClr val="161E2D"/>
                </a:solidFill>
                <a:latin typeface="Arial" panose="020B0604020202020204" pitchFamily="34" charset="0"/>
              </a:rPr>
              <a:pPr fontAlgn="base">
                <a:spcBef>
                  <a:spcPct val="0"/>
                </a:spcBef>
                <a:spcAft>
                  <a:spcPct val="0"/>
                </a:spcAft>
              </a:pPr>
              <a:t>146</a:t>
            </a:fld>
            <a:endParaRPr lang="en-US" altLang="en-US">
              <a:solidFill>
                <a:srgbClr val="161E2D"/>
              </a:solidFill>
              <a:latin typeface="Arial" panose="020B0604020202020204" pitchFamily="34" charset="0"/>
            </a:endParaRP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3/7</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Directory</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Firewall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654025"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654025"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654025" y="5122859"/>
            <a:ext cx="1343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Managed</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Microsoft AD</a:t>
            </a:r>
          </a:p>
        </p:txBody>
      </p:sp>
      <p:sp>
        <p:nvSpPr>
          <p:cNvPr id="165904" name="TextBox 20">
            <a:extLst>
              <a:ext uri="{FF2B5EF4-FFF2-40B4-BE49-F238E27FC236}">
                <a16:creationId xmlns:a16="http://schemas.microsoft.com/office/drawing/2014/main" id="{E91EFFA3-FB5B-124C-8236-31536D7D6585}"/>
              </a:ext>
            </a:extLst>
          </p:cNvPr>
          <p:cNvSpPr txBox="1">
            <a:spLocks noChangeArrowheads="1"/>
          </p:cNvSpPr>
          <p:nvPr/>
        </p:nvSpPr>
        <p:spPr bwMode="auto">
          <a:xfrm>
            <a:off x="6786564" y="3147628"/>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Add-on</a:t>
            </a:r>
          </a:p>
        </p:txBody>
      </p:sp>
      <p:sp>
        <p:nvSpPr>
          <p:cNvPr id="165905" name="TextBox 21">
            <a:extLst>
              <a:ext uri="{FF2B5EF4-FFF2-40B4-BE49-F238E27FC236}">
                <a16:creationId xmlns:a16="http://schemas.microsoft.com/office/drawing/2014/main" id="{9456A87A-355F-5B47-9547-B69B40DE8B89}"/>
              </a:ext>
            </a:extLst>
          </p:cNvPr>
          <p:cNvSpPr txBox="1">
            <a:spLocks noChangeArrowheads="1"/>
          </p:cNvSpPr>
          <p:nvPr/>
        </p:nvSpPr>
        <p:spPr bwMode="auto">
          <a:xfrm>
            <a:off x="7927277" y="314762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Permissions</a:t>
            </a:r>
          </a:p>
        </p:txBody>
      </p:sp>
      <p:sp>
        <p:nvSpPr>
          <p:cNvPr id="165906" name="TextBox 22">
            <a:extLst>
              <a:ext uri="{FF2B5EF4-FFF2-40B4-BE49-F238E27FC236}">
                <a16:creationId xmlns:a16="http://schemas.microsoft.com/office/drawing/2014/main" id="{89434A24-732D-0040-837F-A3A25609B830}"/>
              </a:ext>
            </a:extLst>
          </p:cNvPr>
          <p:cNvSpPr txBox="1">
            <a:spLocks noChangeArrowheads="1"/>
          </p:cNvSpPr>
          <p:nvPr/>
        </p:nvSpPr>
        <p:spPr bwMode="auto">
          <a:xfrm>
            <a:off x="9373048" y="3147628"/>
            <a:ext cx="14053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MFA token</a:t>
            </a:r>
          </a:p>
        </p:txBody>
      </p:sp>
      <p:sp>
        <p:nvSpPr>
          <p:cNvPr id="165907" name="TextBox 23">
            <a:extLst>
              <a:ext uri="{FF2B5EF4-FFF2-40B4-BE49-F238E27FC236}">
                <a16:creationId xmlns:a16="http://schemas.microsoft.com/office/drawing/2014/main" id="{CC9F9271-74FE-8F46-B158-E4ED89DD4C05}"/>
              </a:ext>
            </a:extLst>
          </p:cNvPr>
          <p:cNvSpPr txBox="1">
            <a:spLocks noChangeArrowheads="1"/>
          </p:cNvSpPr>
          <p:nvPr/>
        </p:nvSpPr>
        <p:spPr bwMode="auto">
          <a:xfrm>
            <a:off x="6786564" y="4149347"/>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STS</a:t>
            </a:r>
          </a:p>
        </p:txBody>
      </p:sp>
      <p:sp>
        <p:nvSpPr>
          <p:cNvPr id="165908" name="TextBox 24">
            <a:extLst>
              <a:ext uri="{FF2B5EF4-FFF2-40B4-BE49-F238E27FC236}">
                <a16:creationId xmlns:a16="http://schemas.microsoft.com/office/drawing/2014/main" id="{DFC3CC4F-AC2A-9E41-9E5D-23F259B0ED8F}"/>
              </a:ext>
            </a:extLst>
          </p:cNvPr>
          <p:cNvSpPr txBox="1">
            <a:spLocks noChangeArrowheads="1"/>
          </p:cNvSpPr>
          <p:nvPr/>
        </p:nvSpPr>
        <p:spPr bwMode="auto">
          <a:xfrm>
            <a:off x="7927277" y="4149347"/>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165909" name="TextBox 25">
            <a:extLst>
              <a:ext uri="{FF2B5EF4-FFF2-40B4-BE49-F238E27FC236}">
                <a16:creationId xmlns:a16="http://schemas.microsoft.com/office/drawing/2014/main" id="{1C50B832-B6B3-7644-A8F9-63DA624CCC9D}"/>
              </a:ext>
            </a:extLst>
          </p:cNvPr>
          <p:cNvSpPr txBox="1">
            <a:spLocks noChangeArrowheads="1"/>
          </p:cNvSpPr>
          <p:nvPr/>
        </p:nvSpPr>
        <p:spPr bwMode="auto">
          <a:xfrm>
            <a:off x="9373047" y="4149347"/>
            <a:ext cx="14053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credential</a:t>
            </a:r>
          </a:p>
        </p:txBody>
      </p:sp>
      <p:sp>
        <p:nvSpPr>
          <p:cNvPr id="165910" name="TextBox 26">
            <a:extLst>
              <a:ext uri="{FF2B5EF4-FFF2-40B4-BE49-F238E27FC236}">
                <a16:creationId xmlns:a16="http://schemas.microsoft.com/office/drawing/2014/main" id="{3BF514E7-89C1-184D-A042-33C219565DDB}"/>
              </a:ext>
            </a:extLst>
          </p:cNvPr>
          <p:cNvSpPr txBox="1">
            <a:spLocks noChangeArrowheads="1"/>
          </p:cNvSpPr>
          <p:nvPr/>
        </p:nvSpPr>
        <p:spPr bwMode="auto">
          <a:xfrm>
            <a:off x="6786564" y="5129358"/>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Encrypted data</a:t>
            </a:r>
          </a:p>
        </p:txBody>
      </p:sp>
      <p:sp>
        <p:nvSpPr>
          <p:cNvPr id="165911" name="TextBox 27">
            <a:extLst>
              <a:ext uri="{FF2B5EF4-FFF2-40B4-BE49-F238E27FC236}">
                <a16:creationId xmlns:a16="http://schemas.microsoft.com/office/drawing/2014/main" id="{64ED5218-763D-0F43-8B47-797E12F428A9}"/>
              </a:ext>
            </a:extLst>
          </p:cNvPr>
          <p:cNvSpPr txBox="1">
            <a:spLocks noChangeArrowheads="1"/>
          </p:cNvSpPr>
          <p:nvPr/>
        </p:nvSpPr>
        <p:spPr bwMode="auto">
          <a:xfrm>
            <a:off x="7899497" y="5129358"/>
            <a:ext cx="15501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65912" name="TextBox 29">
            <a:extLst>
              <a:ext uri="{FF2B5EF4-FFF2-40B4-BE49-F238E27FC236}">
                <a16:creationId xmlns:a16="http://schemas.microsoft.com/office/drawing/2014/main" id="{A72793CC-CF40-214B-819B-BDB0EF3CE88C}"/>
              </a:ext>
            </a:extLst>
          </p:cNvPr>
          <p:cNvSpPr txBox="1">
            <a:spLocks noChangeArrowheads="1"/>
          </p:cNvSpPr>
          <p:nvPr/>
        </p:nvSpPr>
        <p:spPr bwMode="auto">
          <a:xfrm>
            <a:off x="10799256" y="3143039"/>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Role</a:t>
            </a:r>
          </a:p>
        </p:txBody>
      </p:sp>
      <p:sp>
        <p:nvSpPr>
          <p:cNvPr id="165913" name="TextBox 30">
            <a:extLst>
              <a:ext uri="{FF2B5EF4-FFF2-40B4-BE49-F238E27FC236}">
                <a16:creationId xmlns:a16="http://schemas.microsoft.com/office/drawing/2014/main" id="{E626748A-B2ED-E642-876E-BE68A0C51405}"/>
              </a:ext>
            </a:extLst>
          </p:cNvPr>
          <p:cNvSpPr txBox="1">
            <a:spLocks noChangeArrowheads="1"/>
          </p:cNvSpPr>
          <p:nvPr/>
        </p:nvSpPr>
        <p:spPr bwMode="auto">
          <a:xfrm>
            <a:off x="10799256" y="4149347"/>
            <a:ext cx="1260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IAM Access Analyzer</a:t>
            </a:r>
          </a:p>
        </p:txBody>
      </p:sp>
      <p:pic>
        <p:nvPicPr>
          <p:cNvPr id="165914" name="Graphic 6">
            <a:extLst>
              <a:ext uri="{FF2B5EF4-FFF2-40B4-BE49-F238E27FC236}">
                <a16:creationId xmlns:a16="http://schemas.microsoft.com/office/drawing/2014/main" id="{1E8A7D0A-FC30-8741-8010-BA5D9425E1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5" name="Graphic 14">
            <a:extLst>
              <a:ext uri="{FF2B5EF4-FFF2-40B4-BE49-F238E27FC236}">
                <a16:creationId xmlns:a16="http://schemas.microsoft.com/office/drawing/2014/main" id="{193A33A0-9949-0A43-8C79-D2B1D3F40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6" name="Graphic 31">
            <a:extLst>
              <a:ext uri="{FF2B5EF4-FFF2-40B4-BE49-F238E27FC236}">
                <a16:creationId xmlns:a16="http://schemas.microsoft.com/office/drawing/2014/main" id="{411F76FE-0B7F-7F43-9425-4310622B6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3563" y="46656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7" name="Graphic 33">
            <a:extLst>
              <a:ext uri="{FF2B5EF4-FFF2-40B4-BE49-F238E27FC236}">
                <a16:creationId xmlns:a16="http://schemas.microsoft.com/office/drawing/2014/main" id="{DAA36B62-52F7-4C46-9C82-CB17DC19C3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6869" y="268602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8" name="Graphic 35">
            <a:extLst>
              <a:ext uri="{FF2B5EF4-FFF2-40B4-BE49-F238E27FC236}">
                <a16:creationId xmlns:a16="http://schemas.microsoft.com/office/drawing/2014/main" id="{9A78D264-AA97-2843-9439-617EAF044B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9090"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9" name="Graphic 37">
            <a:extLst>
              <a:ext uri="{FF2B5EF4-FFF2-40B4-BE49-F238E27FC236}">
                <a16:creationId xmlns:a16="http://schemas.microsoft.com/office/drawing/2014/main" id="{030B3F5C-040F-364A-AB09-80DCB9978E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44598" y="2681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0" name="Graphic 39">
            <a:extLst>
              <a:ext uri="{FF2B5EF4-FFF2-40B4-BE49-F238E27FC236}">
                <a16:creationId xmlns:a16="http://schemas.microsoft.com/office/drawing/2014/main" id="{2EF5C6B4-1977-CD41-8988-36A2C9CD9E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60677" y="36911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1" name="Graphic 41">
            <a:extLst>
              <a:ext uri="{FF2B5EF4-FFF2-40B4-BE49-F238E27FC236}">
                <a16:creationId xmlns:a16="http://schemas.microsoft.com/office/drawing/2014/main" id="{D3A07641-50F7-1047-8679-D60054A3EA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86869" y="36911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2" name="Graphic 43">
            <a:extLst>
              <a:ext uri="{FF2B5EF4-FFF2-40B4-BE49-F238E27FC236}">
                <a16:creationId xmlns:a16="http://schemas.microsoft.com/office/drawing/2014/main" id="{72916E76-374D-4647-8943-3C30EF8D85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44598" y="36911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3" name="Graphic 45">
            <a:extLst>
              <a:ext uri="{FF2B5EF4-FFF2-40B4-BE49-F238E27FC236}">
                <a16:creationId xmlns:a16="http://schemas.microsoft.com/office/drawing/2014/main" id="{B2711251-B686-C248-B26E-08965F10178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82107" y="46789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4" name="Graphic 47">
            <a:extLst>
              <a:ext uri="{FF2B5EF4-FFF2-40B4-BE49-F238E27FC236}">
                <a16:creationId xmlns:a16="http://schemas.microsoft.com/office/drawing/2014/main" id="{B7CD5DDA-E8E3-8849-AAC8-1D6A289AE9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9090" y="46789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5"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74192"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6" name="Graphic 51">
            <a:extLst>
              <a:ext uri="{FF2B5EF4-FFF2-40B4-BE49-F238E27FC236}">
                <a16:creationId xmlns:a16="http://schemas.microsoft.com/office/drawing/2014/main" id="{DCEDBCA1-5947-C84B-9D7F-5DFF5557BF8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91206" y="36802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E711A51-5249-244B-A05C-28321F0B31E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3804" y="4678929"/>
            <a:ext cx="457200" cy="457200"/>
          </a:xfrm>
          <a:prstGeom prst="rect">
            <a:avLst/>
          </a:prstGeom>
        </p:spPr>
      </p:pic>
      <p:sp>
        <p:nvSpPr>
          <p:cNvPr id="42" name="TextBox 27">
            <a:extLst>
              <a:ext uri="{FF2B5EF4-FFF2-40B4-BE49-F238E27FC236}">
                <a16:creationId xmlns:a16="http://schemas.microsoft.com/office/drawing/2014/main" id="{DCAB6E0E-F37A-2B40-92FF-AC8FFEA6F38D}"/>
              </a:ext>
            </a:extLst>
          </p:cNvPr>
          <p:cNvSpPr txBox="1">
            <a:spLocks noChangeArrowheads="1"/>
          </p:cNvSpPr>
          <p:nvPr/>
        </p:nvSpPr>
        <p:spPr bwMode="auto">
          <a:xfrm>
            <a:off x="9373047" y="5129358"/>
            <a:ext cx="14053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Temporary security credential</a:t>
            </a:r>
          </a:p>
        </p:txBody>
      </p:sp>
      <p:sp>
        <p:nvSpPr>
          <p:cNvPr id="2" name="TextBox 27">
            <a:extLst>
              <a:ext uri="{FF2B5EF4-FFF2-40B4-BE49-F238E27FC236}">
                <a16:creationId xmlns:a16="http://schemas.microsoft.com/office/drawing/2014/main" id="{429DDA6D-CF77-D1D2-0732-FF5F0B416202}"/>
              </a:ext>
            </a:extLst>
          </p:cNvPr>
          <p:cNvSpPr txBox="1">
            <a:spLocks noChangeArrowheads="1"/>
          </p:cNvSpPr>
          <p:nvPr/>
        </p:nvSpPr>
        <p:spPr bwMode="auto">
          <a:xfrm>
            <a:off x="10778422" y="5129358"/>
            <a:ext cx="1289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IAM Roles Anywhere</a:t>
            </a:r>
          </a:p>
        </p:txBody>
      </p:sp>
      <p:pic>
        <p:nvPicPr>
          <p:cNvPr id="4" name="Graphic 3">
            <a:extLst>
              <a:ext uri="{FF2B5EF4-FFF2-40B4-BE49-F238E27FC236}">
                <a16:creationId xmlns:a16="http://schemas.microsoft.com/office/drawing/2014/main" id="{7C2652AD-12F5-91A4-8D17-4B7537B5C2EA}"/>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1191206" y="4678929"/>
            <a:ext cx="457200" cy="45720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6918" name="Footer Placeholder 2">
            <a:extLst>
              <a:ext uri="{FF2B5EF4-FFF2-40B4-BE49-F238E27FC236}">
                <a16:creationId xmlns:a16="http://schemas.microsoft.com/office/drawing/2014/main" id="{70BDA4AC-627A-EF4D-80EB-A09B4014A4B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6919" name="Slide Number Placeholder 3">
            <a:extLst>
              <a:ext uri="{FF2B5EF4-FFF2-40B4-BE49-F238E27FC236}">
                <a16:creationId xmlns:a16="http://schemas.microsoft.com/office/drawing/2014/main" id="{BBDF1E44-FFBD-5041-9374-F91A0F0BFE5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27B046-807D-5443-8F7F-E02C9A11C634}" type="slidenum">
              <a:rPr lang="en-US" altLang="en-US" smtClean="0">
                <a:solidFill>
                  <a:srgbClr val="161E2D"/>
                </a:solidFill>
                <a:latin typeface="Arial" panose="020B0604020202020204" pitchFamily="34" charset="0"/>
              </a:rPr>
              <a:pPr fontAlgn="base">
                <a:spcBef>
                  <a:spcPct val="0"/>
                </a:spcBef>
                <a:spcAft>
                  <a:spcPct val="0"/>
                </a:spcAft>
              </a:pPr>
              <a:t>147</a:t>
            </a:fld>
            <a:endParaRPr lang="en-US" altLang="en-US">
              <a:solidFill>
                <a:srgbClr val="161E2D"/>
              </a:solidFill>
              <a:latin typeface="Arial" panose="020B0604020202020204" pitchFamily="34" charset="0"/>
            </a:endParaRP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4/7</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Key Management Service (AWS KMS)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7223126" y="3260725"/>
            <a:ext cx="1387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503534"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6">
            <a:extLst>
              <a:ext uri="{FF2B5EF4-FFF2-40B4-BE49-F238E27FC236}">
                <a16:creationId xmlns:a16="http://schemas.microsoft.com/office/drawing/2014/main" id="{81AC07AF-5809-A835-AE20-25F98614714C}"/>
              </a:ext>
            </a:extLst>
          </p:cNvPr>
          <p:cNvSpPr txBox="1">
            <a:spLocks noChangeArrowheads="1"/>
          </p:cNvSpPr>
          <p:nvPr/>
        </p:nvSpPr>
        <p:spPr bwMode="auto">
          <a:xfrm>
            <a:off x="2689293"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External Key Store (XKS)</a:t>
            </a:r>
          </a:p>
        </p:txBody>
      </p:sp>
      <p:pic>
        <p:nvPicPr>
          <p:cNvPr id="5" name="Graphic 20">
            <a:extLst>
              <a:ext uri="{FF2B5EF4-FFF2-40B4-BE49-F238E27FC236}">
                <a16:creationId xmlns:a16="http://schemas.microsoft.com/office/drawing/2014/main" id="{5B4DE1AF-E02C-FF4B-8B24-B58FCA979AA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148</a:t>
            </a:fld>
            <a:endParaRPr lang="en-US" altLang="en-US">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5/7</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Access Manager</a:t>
            </a:r>
          </a:p>
        </p:txBody>
      </p:sp>
      <p:sp>
        <p:nvSpPr>
          <p:cNvPr id="20" name="TextBox 15">
            <a:extLst>
              <a:ext uri="{FF2B5EF4-FFF2-40B4-BE49-F238E27FC236}">
                <a16:creationId xmlns:a16="http://schemas.microsoft.com/office/drawing/2014/main" id="{B6B67060-5AFF-D342-9964-58364BD468C5}"/>
              </a:ext>
            </a:extLst>
          </p:cNvPr>
          <p:cNvSpPr txBox="1">
            <a:spLocks noChangeArrowheads="1"/>
          </p:cNvSpPr>
          <p:nvPr/>
        </p:nvSpPr>
        <p:spPr bwMode="auto">
          <a:xfrm>
            <a:off x="5606006"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Managed rule</a:t>
            </a:r>
          </a:p>
        </p:txBody>
      </p:sp>
      <p:pic>
        <p:nvPicPr>
          <p:cNvPr id="21" name="Graphic 7">
            <a:extLst>
              <a:ext uri="{FF2B5EF4-FFF2-40B4-BE49-F238E27FC236}">
                <a16:creationId xmlns:a16="http://schemas.microsoft.com/office/drawing/2014/main" id="{10D4C470-6AB7-A449-8BEE-F594CCFAFA3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927855"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43E79B42-1DC5-3447-94A2-E1B5EF268513}"/>
              </a:ext>
            </a:extLst>
          </p:cNvPr>
          <p:cNvSpPr txBox="1">
            <a:spLocks noChangeArrowheads="1"/>
          </p:cNvSpPr>
          <p:nvPr/>
        </p:nvSpPr>
        <p:spPr bwMode="auto">
          <a:xfrm>
            <a:off x="4524410"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Rule</a:t>
            </a:r>
          </a:p>
        </p:txBody>
      </p:sp>
      <p:pic>
        <p:nvPicPr>
          <p:cNvPr id="23" name="Graphic 7">
            <a:extLst>
              <a:ext uri="{FF2B5EF4-FFF2-40B4-BE49-F238E27FC236}">
                <a16:creationId xmlns:a16="http://schemas.microsoft.com/office/drawing/2014/main" id="{FBFB81FC-2FC2-1147-BE1A-7F553079A4E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846259"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5">
            <a:extLst>
              <a:ext uri="{FF2B5EF4-FFF2-40B4-BE49-F238E27FC236}">
                <a16:creationId xmlns:a16="http://schemas.microsoft.com/office/drawing/2014/main" id="{2566EFC6-7A85-334F-B003-E76992C00F62}"/>
              </a:ext>
            </a:extLst>
          </p:cNvPr>
          <p:cNvSpPr txBox="1">
            <a:spLocks noChangeArrowheads="1"/>
          </p:cNvSpPr>
          <p:nvPr/>
        </p:nvSpPr>
        <p:spPr bwMode="auto">
          <a:xfrm>
            <a:off x="5606006"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Labels</a:t>
            </a:r>
          </a:p>
        </p:txBody>
      </p:sp>
      <p:pic>
        <p:nvPicPr>
          <p:cNvPr id="25" name="Graphic 7">
            <a:extLst>
              <a:ext uri="{FF2B5EF4-FFF2-40B4-BE49-F238E27FC236}">
                <a16:creationId xmlns:a16="http://schemas.microsoft.com/office/drawing/2014/main" id="{3677B086-63CA-D74E-95D7-BC554B6FB19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962580"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5">
            <a:extLst>
              <a:ext uri="{FF2B5EF4-FFF2-40B4-BE49-F238E27FC236}">
                <a16:creationId xmlns:a16="http://schemas.microsoft.com/office/drawing/2014/main" id="{B66FADB8-84E5-A447-BEDE-FC1D37196699}"/>
              </a:ext>
            </a:extLst>
          </p:cNvPr>
          <p:cNvSpPr txBox="1">
            <a:spLocks noChangeArrowheads="1"/>
          </p:cNvSpPr>
          <p:nvPr/>
        </p:nvSpPr>
        <p:spPr bwMode="auto">
          <a:xfrm>
            <a:off x="4524410"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27" name="Graphic 7">
            <a:extLst>
              <a:ext uri="{FF2B5EF4-FFF2-40B4-BE49-F238E27FC236}">
                <a16:creationId xmlns:a16="http://schemas.microsoft.com/office/drawing/2014/main" id="{F4F086C4-408B-CB4A-B3E1-A9A0B49DFF1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846259"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5191B3A1-0407-4B49-860C-2215C9C01D4C}"/>
              </a:ext>
            </a:extLst>
          </p:cNvPr>
          <p:cNvSpPr txBox="1">
            <a:spLocks noChangeArrowheads="1"/>
          </p:cNvSpPr>
          <p:nvPr/>
        </p:nvSpPr>
        <p:spPr bwMode="auto">
          <a:xfrm>
            <a:off x="5606006"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Bad bot</a:t>
            </a:r>
          </a:p>
        </p:txBody>
      </p:sp>
      <p:pic>
        <p:nvPicPr>
          <p:cNvPr id="29" name="Graphic 7">
            <a:extLst>
              <a:ext uri="{FF2B5EF4-FFF2-40B4-BE49-F238E27FC236}">
                <a16:creationId xmlns:a16="http://schemas.microsoft.com/office/drawing/2014/main" id="{A9B9E473-3115-C445-9D0E-B886F49224F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927855"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0864CA8A-0630-F84F-9359-9F6EBFBB3D0E}"/>
              </a:ext>
            </a:extLst>
          </p:cNvPr>
          <p:cNvSpPr txBox="1">
            <a:spLocks noChangeArrowheads="1"/>
          </p:cNvSpPr>
          <p:nvPr/>
        </p:nvSpPr>
        <p:spPr bwMode="auto">
          <a:xfrm>
            <a:off x="4524410"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Bot</a:t>
            </a:r>
          </a:p>
        </p:txBody>
      </p:sp>
      <p:pic>
        <p:nvPicPr>
          <p:cNvPr id="31" name="Graphic 7">
            <a:extLst>
              <a:ext uri="{FF2B5EF4-FFF2-40B4-BE49-F238E27FC236}">
                <a16:creationId xmlns:a16="http://schemas.microsoft.com/office/drawing/2014/main" id="{51055964-A121-C249-8329-48868C7975A2}"/>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846259"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99975C1C-8275-8646-9509-07D13434704F}"/>
              </a:ext>
            </a:extLst>
          </p:cNvPr>
          <p:cNvSpPr txBox="1">
            <a:spLocks noChangeArrowheads="1"/>
          </p:cNvSpPr>
          <p:nvPr/>
        </p:nvSpPr>
        <p:spPr bwMode="auto">
          <a:xfrm>
            <a:off x="4524410" y="5666617"/>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Bot control</a:t>
            </a:r>
          </a:p>
        </p:txBody>
      </p:sp>
      <p:pic>
        <p:nvPicPr>
          <p:cNvPr id="33" name="Graphic 7">
            <a:extLst>
              <a:ext uri="{FF2B5EF4-FFF2-40B4-BE49-F238E27FC236}">
                <a16:creationId xmlns:a16="http://schemas.microsoft.com/office/drawing/2014/main" id="{2B06C8B7-46BB-344F-9FC6-7C3B2C756204}"/>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4846259" y="52094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9">
            <a:extLst>
              <a:ext uri="{FF2B5EF4-FFF2-40B4-BE49-F238E27FC236}">
                <a16:creationId xmlns:a16="http://schemas.microsoft.com/office/drawing/2014/main" id="{75DED468-35DD-9444-2EED-CA333CDBD44B}"/>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AWS IAM Identity Center </a:t>
            </a:r>
            <a:endParaRPr lang="en-US" altLang="en-US" sz="100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149</a:t>
            </a:fld>
            <a:endParaRPr lang="en-US" altLang="en-US">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6/7</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Network Firewall</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960940" y="3260725"/>
            <a:ext cx="1368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Endpoints</a:t>
            </a:r>
          </a:p>
        </p:txBody>
      </p: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7511" y="1184275"/>
            <a:ext cx="762000" cy="762000"/>
          </a:xfrm>
          <a:prstGeom prst="rect">
            <a:avLst/>
          </a:prstGeom>
        </p:spPr>
      </p:pic>
      <p:pic>
        <p:nvPicPr>
          <p:cNvPr id="24" name="Graphic 23">
            <a:extLst>
              <a:ext uri="{FF2B5EF4-FFF2-40B4-BE49-F238E27FC236}">
                <a16:creationId xmlns:a16="http://schemas.microsoft.com/office/drawing/2014/main" id="{F278EA87-1989-1E4D-A5DF-6B8BD126F5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5438" y="2803525"/>
            <a:ext cx="457200" cy="4572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926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Signer</a:t>
            </a:r>
          </a:p>
        </p:txBody>
      </p:sp>
      <p:pic>
        <p:nvPicPr>
          <p:cNvPr id="32" name="Graphic 31">
            <a:extLst>
              <a:ext uri="{FF2B5EF4-FFF2-40B4-BE49-F238E27FC236}">
                <a16:creationId xmlns:a16="http://schemas.microsoft.com/office/drawing/2014/main" id="{A814F543-8406-5247-88C9-46B6244B9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5273" y="1182688"/>
            <a:ext cx="762000" cy="762000"/>
          </a:xfrm>
          <a:prstGeom prst="rect">
            <a:avLst/>
          </a:prstGeom>
        </p:spPr>
      </p:pic>
      <p:pic>
        <p:nvPicPr>
          <p:cNvPr id="2" name="Graphic 16">
            <a:extLst>
              <a:ext uri="{FF2B5EF4-FFF2-40B4-BE49-F238E27FC236}">
                <a16:creationId xmlns:a16="http://schemas.microsoft.com/office/drawing/2014/main" id="{032A4870-4B3E-E121-FEC5-CB5A6D969DC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7">
            <a:extLst>
              <a:ext uri="{FF2B5EF4-FFF2-40B4-BE49-F238E27FC236}">
                <a16:creationId xmlns:a16="http://schemas.microsoft.com/office/drawing/2014/main" id="{C6A98373-DCB2-8256-3EE3-9C20CD7093F2}"/>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Private Certificate Authority</a:t>
            </a:r>
          </a:p>
        </p:txBody>
      </p:sp>
    </p:spTree>
    <p:extLst>
      <p:ext uri="{BB962C8B-B14F-4D97-AF65-F5344CB8AC3E}">
        <p14:creationId xmlns:p14="http://schemas.microsoft.com/office/powerpoint/2010/main" val="4053863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AC9E-CCDF-654C-92CC-7DF2BF86176E}"/>
              </a:ext>
            </a:extLst>
          </p:cNvPr>
          <p:cNvSpPr>
            <a:spLocks noGrp="1"/>
          </p:cNvSpPr>
          <p:nvPr>
            <p:ph type="title"/>
          </p:nvPr>
        </p:nvSpPr>
        <p:spPr/>
        <p:txBody>
          <a:bodyPr/>
          <a:lstStyle/>
          <a:p>
            <a:r>
              <a:rPr lang="en-US" dirty="0"/>
              <a:t>Building a Diagram for Portrait View</a:t>
            </a:r>
          </a:p>
        </p:txBody>
      </p:sp>
      <p:sp>
        <p:nvSpPr>
          <p:cNvPr id="3" name="Content Placeholder 2">
            <a:extLst>
              <a:ext uri="{FF2B5EF4-FFF2-40B4-BE49-F238E27FC236}">
                <a16:creationId xmlns:a16="http://schemas.microsoft.com/office/drawing/2014/main" id="{4FFE6C09-60B0-9B46-ADFB-553D969C00C8}"/>
              </a:ext>
            </a:extLst>
          </p:cNvPr>
          <p:cNvSpPr>
            <a:spLocks noGrp="1"/>
          </p:cNvSpPr>
          <p:nvPr>
            <p:ph sz="half" idx="1"/>
          </p:nvPr>
        </p:nvSpPr>
        <p:spPr>
          <a:xfrm>
            <a:off x="240941" y="1175658"/>
            <a:ext cx="6998544" cy="1208208"/>
          </a:xfrm>
        </p:spPr>
        <p:txBody>
          <a:bodyPr>
            <a:normAutofit/>
          </a:bodyPr>
          <a:lstStyle/>
          <a:p>
            <a:r>
              <a:rPr lang="en-US" sz="1800" dirty="0"/>
              <a:t>There are use-cases where a diagram may be added to a Microsoft Word Document, Blog post, etc. that are typically in portrait view. These steps will help you build your diagram in a vertical format so it will fit properly.  </a:t>
            </a:r>
          </a:p>
        </p:txBody>
      </p:sp>
      <p:sp>
        <p:nvSpPr>
          <p:cNvPr id="4" name="Footer Placeholder 3">
            <a:extLst>
              <a:ext uri="{FF2B5EF4-FFF2-40B4-BE49-F238E27FC236}">
                <a16:creationId xmlns:a16="http://schemas.microsoft.com/office/drawing/2014/main" id="{6ECDFC0E-CBDA-C248-BDF6-7DD70681C657}"/>
              </a:ext>
            </a:extLst>
          </p:cNvPr>
          <p:cNvSpPr>
            <a:spLocks noGrp="1"/>
          </p:cNvSpPr>
          <p:nvPr>
            <p:ph type="ftr" sz="quarter" idx="10"/>
          </p:nvPr>
        </p:nvSpPr>
        <p:spPr/>
        <p:txBody>
          <a:bodyPr/>
          <a:lstStyle/>
          <a:p>
            <a:pPr>
              <a:defRPr/>
            </a:pPr>
            <a:r>
              <a:rPr lang="en-US" dirty="0"/>
              <a:t>© 2023, Amazon Web Services, Inc. or its affiliates. All rights reserved.</a:t>
            </a:r>
          </a:p>
        </p:txBody>
      </p:sp>
      <p:sp>
        <p:nvSpPr>
          <p:cNvPr id="5" name="Slide Number Placeholder 4">
            <a:extLst>
              <a:ext uri="{FF2B5EF4-FFF2-40B4-BE49-F238E27FC236}">
                <a16:creationId xmlns:a16="http://schemas.microsoft.com/office/drawing/2014/main" id="{AE0E9992-C15B-884C-A784-E8C9BDE5D7ED}"/>
              </a:ext>
            </a:extLst>
          </p:cNvPr>
          <p:cNvSpPr>
            <a:spLocks noGrp="1"/>
          </p:cNvSpPr>
          <p:nvPr>
            <p:ph type="sldNum" sz="quarter" idx="11"/>
          </p:nvPr>
        </p:nvSpPr>
        <p:spPr/>
        <p:txBody>
          <a:bodyPr/>
          <a:lstStyle/>
          <a:p>
            <a:pPr>
              <a:defRPr/>
            </a:pPr>
            <a:fld id="{8969B592-7AC8-374D-948E-870AD03E23E8}" type="slidenum">
              <a:rPr lang="en-US" smtClean="0"/>
              <a:pPr>
                <a:defRPr/>
              </a:pPr>
              <a:t>15</a:t>
            </a:fld>
            <a:endParaRPr lang="en-US" dirty="0"/>
          </a:p>
        </p:txBody>
      </p:sp>
      <p:grpSp>
        <p:nvGrpSpPr>
          <p:cNvPr id="15" name="Group 14">
            <a:extLst>
              <a:ext uri="{FF2B5EF4-FFF2-40B4-BE49-F238E27FC236}">
                <a16:creationId xmlns:a16="http://schemas.microsoft.com/office/drawing/2014/main" id="{00C2717D-B0CE-694E-92D4-50E8C162F996}"/>
              </a:ext>
            </a:extLst>
          </p:cNvPr>
          <p:cNvGrpSpPr/>
          <p:nvPr/>
        </p:nvGrpSpPr>
        <p:grpSpPr>
          <a:xfrm>
            <a:off x="7851026" y="1009650"/>
            <a:ext cx="3909381" cy="4866431"/>
            <a:chOff x="7851026" y="1009650"/>
            <a:chExt cx="3909381" cy="4866431"/>
          </a:xfrm>
        </p:grpSpPr>
        <p:sp>
          <p:nvSpPr>
            <p:cNvPr id="189" name="Rectangle 188">
              <a:extLst>
                <a:ext uri="{FF2B5EF4-FFF2-40B4-BE49-F238E27FC236}">
                  <a16:creationId xmlns:a16="http://schemas.microsoft.com/office/drawing/2014/main" id="{8DD6F2DC-4384-BC44-AA18-73A8F6A2F500}"/>
                </a:ext>
              </a:extLst>
            </p:cNvPr>
            <p:cNvSpPr>
              <a:spLocks noChangeAspect="1"/>
            </p:cNvSpPr>
            <p:nvPr/>
          </p:nvSpPr>
          <p:spPr>
            <a:xfrm>
              <a:off x="7851026" y="1012610"/>
              <a:ext cx="3657726" cy="4863471"/>
            </a:xfrm>
            <a:prstGeom prst="rect">
              <a:avLst/>
            </a:prstGeom>
            <a:solidFill>
              <a:schemeClr val="bg1"/>
            </a:solidFill>
            <a:ln>
              <a:solidFill>
                <a:schemeClr val="bg1">
                  <a:lumMod val="95000"/>
                </a:schemeClr>
              </a:solidFill>
            </a:ln>
            <a:effectLst>
              <a:outerShdw blurRad="204315" dist="38100" dir="2700000" algn="tl" rotWithShape="0">
                <a:prstClr val="black">
                  <a:alpha val="2222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8" name="Graphic 7">
              <a:extLst>
                <a:ext uri="{FF2B5EF4-FFF2-40B4-BE49-F238E27FC236}">
                  <a16:creationId xmlns:a16="http://schemas.microsoft.com/office/drawing/2014/main" id="{8F7FA221-C686-C642-9425-CD8D88C5E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027" y="1169445"/>
              <a:ext cx="338186" cy="20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1" name="Straight Connector 190">
              <a:extLst>
                <a:ext uri="{FF2B5EF4-FFF2-40B4-BE49-F238E27FC236}">
                  <a16:creationId xmlns:a16="http://schemas.microsoft.com/office/drawing/2014/main" id="{DC7E121F-64DA-8040-BE4D-920999EFE687}"/>
                </a:ext>
              </a:extLst>
            </p:cNvPr>
            <p:cNvCxnSpPr/>
            <p:nvPr/>
          </p:nvCxnSpPr>
          <p:spPr>
            <a:xfrm>
              <a:off x="10463634" y="1222396"/>
              <a:ext cx="73152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1A29AA9-46F4-7547-8FEC-5ABC933CD64C}"/>
                </a:ext>
              </a:extLst>
            </p:cNvPr>
            <p:cNvCxnSpPr>
              <a:cxnSpLocks/>
            </p:cNvCxnSpPr>
            <p:nvPr/>
          </p:nvCxnSpPr>
          <p:spPr>
            <a:xfrm>
              <a:off x="10721431" y="1295875"/>
              <a:ext cx="4737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5910EEE-2F25-274F-93FC-22E626417EAD}"/>
                </a:ext>
              </a:extLst>
            </p:cNvPr>
            <p:cNvCxnSpPr>
              <a:cxnSpLocks/>
            </p:cNvCxnSpPr>
            <p:nvPr/>
          </p:nvCxnSpPr>
          <p:spPr>
            <a:xfrm>
              <a:off x="8140027" y="1522829"/>
              <a:ext cx="1398494"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D8342FC0-93A5-0D43-8687-531C0BD18160}"/>
                </a:ext>
              </a:extLst>
            </p:cNvPr>
            <p:cNvCxnSpPr>
              <a:cxnSpLocks/>
            </p:cNvCxnSpPr>
            <p:nvPr/>
          </p:nvCxnSpPr>
          <p:spPr>
            <a:xfrm>
              <a:off x="8140027" y="1681855"/>
              <a:ext cx="3061373"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E7E6096-9278-AC4A-99CF-B57FE2C927B0}"/>
                </a:ext>
              </a:extLst>
            </p:cNvPr>
            <p:cNvCxnSpPr>
              <a:cxnSpLocks/>
            </p:cNvCxnSpPr>
            <p:nvPr/>
          </p:nvCxnSpPr>
          <p:spPr>
            <a:xfrm>
              <a:off x="8140027" y="1819015"/>
              <a:ext cx="307089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CA4720B9-61A2-744A-BBD4-4CDE0C55466A}"/>
                </a:ext>
              </a:extLst>
            </p:cNvPr>
            <p:cNvSpPr/>
            <p:nvPr/>
          </p:nvSpPr>
          <p:spPr>
            <a:xfrm>
              <a:off x="8309120" y="1952043"/>
              <a:ext cx="2741538" cy="3508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Vertical Architectural Diagram</a:t>
              </a:r>
            </a:p>
          </p:txBody>
        </p:sp>
        <p:cxnSp>
          <p:nvCxnSpPr>
            <p:cNvPr id="205" name="Straight Connector 204">
              <a:extLst>
                <a:ext uri="{FF2B5EF4-FFF2-40B4-BE49-F238E27FC236}">
                  <a16:creationId xmlns:a16="http://schemas.microsoft.com/office/drawing/2014/main" id="{5808DDED-47AE-FE45-91C5-25C09312ED22}"/>
                </a:ext>
              </a:extLst>
            </p:cNvPr>
            <p:cNvCxnSpPr>
              <a:cxnSpLocks/>
            </p:cNvCxnSpPr>
            <p:nvPr/>
          </p:nvCxnSpPr>
          <p:spPr>
            <a:xfrm>
              <a:off x="8509943" y="5597492"/>
              <a:ext cx="231945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9A259CAE-C940-9747-9E11-126B856741C0}"/>
                </a:ext>
              </a:extLst>
            </p:cNvPr>
            <p:cNvCxnSpPr>
              <a:cxnSpLocks/>
            </p:cNvCxnSpPr>
            <p:nvPr/>
          </p:nvCxnSpPr>
          <p:spPr>
            <a:xfrm>
              <a:off x="9075540" y="5691544"/>
              <a:ext cx="117043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11" name="Picture 210">
              <a:extLst>
                <a:ext uri="{FF2B5EF4-FFF2-40B4-BE49-F238E27FC236}">
                  <a16:creationId xmlns:a16="http://schemas.microsoft.com/office/drawing/2014/main" id="{2CE488F1-1444-A742-A6D9-7C0B20EF3DE5}"/>
                </a:ext>
              </a:extLst>
            </p:cNvPr>
            <p:cNvPicPr>
              <a:picLocks noChangeAspect="1"/>
            </p:cNvPicPr>
            <p:nvPr/>
          </p:nvPicPr>
          <p:blipFill>
            <a:blip r:embed="rId3"/>
            <a:stretch>
              <a:fillRect/>
            </a:stretch>
          </p:blipFill>
          <p:spPr>
            <a:xfrm>
              <a:off x="11417097" y="1009650"/>
              <a:ext cx="343310" cy="319591"/>
            </a:xfrm>
            <a:prstGeom prst="rect">
              <a:avLst/>
            </a:prstGeom>
          </p:spPr>
        </p:pic>
        <p:cxnSp>
          <p:nvCxnSpPr>
            <p:cNvPr id="213" name="Straight Connector 212">
              <a:extLst>
                <a:ext uri="{FF2B5EF4-FFF2-40B4-BE49-F238E27FC236}">
                  <a16:creationId xmlns:a16="http://schemas.microsoft.com/office/drawing/2014/main" id="{2C606F71-BE21-F148-AF6D-260AB5356FBC}"/>
                </a:ext>
              </a:extLst>
            </p:cNvPr>
            <p:cNvCxnSpPr>
              <a:cxnSpLocks/>
            </p:cNvCxnSpPr>
            <p:nvPr/>
          </p:nvCxnSpPr>
          <p:spPr>
            <a:xfrm flipV="1">
              <a:off x="7851026" y="1013100"/>
              <a:ext cx="3909381" cy="9641"/>
            </a:xfrm>
            <a:prstGeom prst="line">
              <a:avLst/>
            </a:prstGeom>
            <a:ln w="19050">
              <a:solidFill>
                <a:srgbClr val="0F3F91"/>
              </a:solidFill>
            </a:ln>
          </p:spPr>
          <p:style>
            <a:lnRef idx="1">
              <a:schemeClr val="accent1"/>
            </a:lnRef>
            <a:fillRef idx="0">
              <a:schemeClr val="accent1"/>
            </a:fillRef>
            <a:effectRef idx="0">
              <a:schemeClr val="accent1"/>
            </a:effectRef>
            <a:fontRef idx="minor">
              <a:schemeClr val="tx1"/>
            </a:fontRef>
          </p:style>
        </p:cxnSp>
      </p:grpSp>
      <p:sp>
        <p:nvSpPr>
          <p:cNvPr id="18" name="Content Placeholder 2">
            <a:extLst>
              <a:ext uri="{FF2B5EF4-FFF2-40B4-BE49-F238E27FC236}">
                <a16:creationId xmlns:a16="http://schemas.microsoft.com/office/drawing/2014/main" id="{F7CE4B73-BC40-D941-A726-3770A1143642}"/>
              </a:ext>
            </a:extLst>
          </p:cNvPr>
          <p:cNvSpPr txBox="1">
            <a:spLocks/>
          </p:cNvSpPr>
          <p:nvPr/>
        </p:nvSpPr>
        <p:spPr bwMode="auto">
          <a:xfrm>
            <a:off x="240941" y="2585514"/>
            <a:ext cx="6808200" cy="310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lnSpc>
                <a:spcPct val="100000"/>
              </a:lnSpc>
              <a:buFont typeface="Calibri Light" panose="020F0302020204030204" pitchFamily="34" charset="0"/>
              <a:buAutoNum type="arabicPeriod"/>
            </a:pPr>
            <a:r>
              <a:rPr lang="en-US" altLang="en-US" sz="1400" b="1" dirty="0"/>
              <a:t>Create a new presentation in PowerPoint.</a:t>
            </a:r>
            <a:br>
              <a:rPr lang="en-US" altLang="en-US" sz="1400" dirty="0"/>
            </a:br>
            <a:r>
              <a:rPr lang="en-US" altLang="en-US" sz="1400" dirty="0"/>
              <a:t>A</a:t>
            </a:r>
            <a:r>
              <a:rPr lang="en-US" sz="1400" dirty="0"/>
              <a:t>rchitectural diagrams for Microsoft Word documents or other vertical formats may be built in a vertical slide.</a:t>
            </a:r>
          </a:p>
          <a:p>
            <a:pPr marL="457200" indent="-457200" eaLnBrk="1" hangingPunct="1">
              <a:lnSpc>
                <a:spcPct val="100000"/>
              </a:lnSpc>
              <a:buFont typeface="Calibri Light" panose="020F0302020204030204" pitchFamily="34" charset="0"/>
              <a:buAutoNum type="arabicPeriod"/>
            </a:pPr>
            <a:r>
              <a:rPr lang="en-US" altLang="en-US" sz="1400" b="1" dirty="0"/>
              <a:t>Dimension specs.</a:t>
            </a:r>
            <a:br>
              <a:rPr lang="en-US" altLang="en-US" sz="1400" dirty="0"/>
            </a:br>
            <a:r>
              <a:rPr lang="en-US" sz="1400" dirty="0"/>
              <a:t>Go to </a:t>
            </a:r>
            <a:r>
              <a:rPr lang="en-US" sz="1400" b="1" dirty="0"/>
              <a:t>File </a:t>
            </a:r>
            <a:r>
              <a:rPr lang="en-US" sz="1400" dirty="0"/>
              <a:t>&gt; </a:t>
            </a:r>
            <a:r>
              <a:rPr lang="en-US" sz="1400" b="1" dirty="0"/>
              <a:t>Page Setup </a:t>
            </a:r>
            <a:r>
              <a:rPr lang="en-US" sz="1400" dirty="0"/>
              <a:t>then insert new dimensions. Change your slide size to 6.5" width and 8.75" length and keep it on a white background. </a:t>
            </a:r>
          </a:p>
          <a:p>
            <a:pPr marL="457200" indent="-457200" eaLnBrk="1" hangingPunct="1">
              <a:lnSpc>
                <a:spcPct val="100000"/>
              </a:lnSpc>
              <a:buFont typeface="Calibri Light" panose="020F0302020204030204" pitchFamily="34" charset="0"/>
              <a:buAutoNum type="arabicPeriod"/>
            </a:pPr>
            <a:r>
              <a:rPr lang="en-US" sz="1400" b="1" dirty="0">
                <a:solidFill>
                  <a:srgbClr val="1D1C1D"/>
                </a:solidFill>
              </a:rPr>
              <a:t>Follow the same guidance.</a:t>
            </a:r>
            <a:br>
              <a:rPr lang="en-US" sz="1400" b="1" dirty="0">
                <a:solidFill>
                  <a:srgbClr val="1D1C1D"/>
                </a:solidFill>
              </a:rPr>
            </a:br>
            <a:r>
              <a:rPr lang="en-US" sz="1400" dirty="0"/>
              <a:t>Use the same guidelines and assets from this PowerPoint deck to create your diagram in vertical format.</a:t>
            </a:r>
          </a:p>
          <a:p>
            <a:pPr marL="457200" indent="-457200" eaLnBrk="1" hangingPunct="1">
              <a:lnSpc>
                <a:spcPct val="100000"/>
              </a:lnSpc>
              <a:buFont typeface="Calibri Light" panose="020F0302020204030204" pitchFamily="34" charset="0"/>
              <a:buAutoNum type="arabicPeriod"/>
            </a:pPr>
            <a:r>
              <a:rPr lang="en-US" altLang="en-US" sz="1400" b="1" dirty="0"/>
              <a:t>Paste your diagram as a picture.</a:t>
            </a:r>
            <a:br>
              <a:rPr lang="en-US" altLang="en-US" sz="1400" dirty="0"/>
            </a:br>
            <a:r>
              <a:rPr lang="en-US" sz="1400" dirty="0"/>
              <a:t>Once the diagram is complete, group all the elements and </a:t>
            </a:r>
            <a:r>
              <a:rPr lang="en-US" sz="1400" b="1" dirty="0"/>
              <a:t>Copy</a:t>
            </a:r>
            <a:r>
              <a:rPr lang="en-US" sz="1400" dirty="0"/>
              <a:t>. Then under the </a:t>
            </a:r>
            <a:r>
              <a:rPr lang="en-US" sz="1400" b="1" dirty="0"/>
              <a:t>Home </a:t>
            </a:r>
            <a:r>
              <a:rPr lang="en-US" sz="1400" dirty="0"/>
              <a:t>tab in Word select the </a:t>
            </a:r>
            <a:r>
              <a:rPr lang="en-US" sz="1400" b="1" dirty="0"/>
              <a:t>Paste</a:t>
            </a:r>
            <a:r>
              <a:rPr lang="en-US" sz="1400" dirty="0"/>
              <a:t> dropdown and click </a:t>
            </a:r>
            <a:r>
              <a:rPr lang="en-US" sz="1400" b="1" dirty="0"/>
              <a:t>Paste as Picture.</a:t>
            </a:r>
            <a:endParaRPr lang="en-US" sz="1400" dirty="0"/>
          </a:p>
        </p:txBody>
      </p:sp>
    </p:spTree>
    <p:extLst>
      <p:ext uri="{BB962C8B-B14F-4D97-AF65-F5344CB8AC3E}">
        <p14:creationId xmlns:p14="http://schemas.microsoft.com/office/powerpoint/2010/main" val="32321295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150</a:t>
            </a:fld>
            <a:endParaRPr lang="en-US" altLang="en-US">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7/7</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Verified Permissions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Security Lake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47511" y="1184275"/>
            <a:ext cx="762000" cy="7620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89263" y="1182688"/>
            <a:ext cx="762000" cy="762000"/>
          </a:xfrm>
          <a:prstGeom prst="rect">
            <a:avLst/>
          </a:prstGeom>
        </p:spPr>
      </p:pic>
    </p:spTree>
    <p:extLst>
      <p:ext uri="{BB962C8B-B14F-4D97-AF65-F5344CB8AC3E}">
        <p14:creationId xmlns:p14="http://schemas.microsoft.com/office/powerpoint/2010/main" val="32742118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sp>
        <p:nvSpPr>
          <p:cNvPr id="4" name="Footer Placeholder 3">
            <a:extLst>
              <a:ext uri="{FF2B5EF4-FFF2-40B4-BE49-F238E27FC236}">
                <a16:creationId xmlns:a16="http://schemas.microsoft.com/office/drawing/2014/main" id="{975E4773-4103-F64E-B74A-614EF49C9BDA}"/>
              </a:ext>
            </a:extLst>
          </p:cNvPr>
          <p:cNvSpPr>
            <a:spLocks noGrp="1"/>
          </p:cNvSpPr>
          <p:nvPr>
            <p:ph type="ftr" sz="quarter" idx="10"/>
          </p:nvPr>
        </p:nvSpPr>
        <p:spPr/>
        <p:txBody>
          <a:bodyPr/>
          <a:lstStyle/>
          <a:p>
            <a:pPr>
              <a:defRPr/>
            </a:pPr>
            <a:r>
              <a:rPr lang="en-US"/>
              <a:t>© 2023, Amazon Web Services, Inc. or its affiliates. All rights reserved.</a:t>
            </a:r>
          </a:p>
        </p:txBody>
      </p:sp>
      <p:sp>
        <p:nvSpPr>
          <p:cNvPr id="5" name="Slide Number Placeholder 4">
            <a:extLst>
              <a:ext uri="{FF2B5EF4-FFF2-40B4-BE49-F238E27FC236}">
                <a16:creationId xmlns:a16="http://schemas.microsoft.com/office/drawing/2014/main" id="{E84F4152-D0A1-BA4F-A26F-BCB1795CBE3C}"/>
              </a:ext>
            </a:extLst>
          </p:cNvPr>
          <p:cNvSpPr>
            <a:spLocks noGrp="1"/>
          </p:cNvSpPr>
          <p:nvPr>
            <p:ph type="sldNum" sz="quarter" idx="11"/>
          </p:nvPr>
        </p:nvSpPr>
        <p:spPr/>
        <p:txBody>
          <a:bodyPr/>
          <a:lstStyle/>
          <a:p>
            <a:pPr>
              <a:defRPr/>
            </a:pPr>
            <a:fld id="{4023703A-434C-7646-A197-6D78904942A1}" type="slidenum">
              <a:rPr lang="en-US"/>
              <a:pPr>
                <a:defRPr/>
              </a:pPr>
              <a:t>151</a:t>
            </a:fld>
            <a:endParaRPr lang="en-US"/>
          </a:p>
        </p:txBody>
      </p:sp>
      <p:sp>
        <p:nvSpPr>
          <p:cNvPr id="10" name="Title 3">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pic>
        <p:nvPicPr>
          <p:cNvPr id="7" name="Graphic 7">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11229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a:xfrm>
            <a:off x="240941" y="365126"/>
            <a:ext cx="8638016" cy="644278"/>
          </a:xfrm>
        </p:spPr>
        <p:txBody>
          <a:bodyPr/>
          <a:lstStyle/>
          <a:p>
            <a:r>
              <a:rPr lang="en-US"/>
              <a:t>Serverless</a:t>
            </a:r>
          </a:p>
        </p:txBody>
      </p:sp>
      <p:sp>
        <p:nvSpPr>
          <p:cNvPr id="14" name="Text Placeholder 13">
            <a:extLst>
              <a:ext uri="{FF2B5EF4-FFF2-40B4-BE49-F238E27FC236}">
                <a16:creationId xmlns:a16="http://schemas.microsoft.com/office/drawing/2014/main" id="{0DE00488-3228-F94D-B089-9BC759D9C48B}"/>
              </a:ext>
            </a:extLst>
          </p:cNvPr>
          <p:cNvSpPr>
            <a:spLocks noGrp="1"/>
          </p:cNvSpPr>
          <p:nvPr>
            <p:ph type="body" sz="quarter" idx="10"/>
          </p:nvPr>
        </p:nvSpPr>
        <p:spPr>
          <a:xfrm>
            <a:off x="10322751" y="365125"/>
            <a:ext cx="1628307" cy="644525"/>
          </a:xfrm>
        </p:spPr>
        <p:txBody>
          <a:bodyPr/>
          <a:lstStyle/>
          <a:p>
            <a:r>
              <a:rPr lang="en-US"/>
              <a:t>1/1</a:t>
            </a:r>
          </a:p>
        </p:txBody>
      </p:sp>
      <p:sp>
        <p:nvSpPr>
          <p:cNvPr id="3" name="Footer Placeholder 2">
            <a:extLst>
              <a:ext uri="{FF2B5EF4-FFF2-40B4-BE49-F238E27FC236}">
                <a16:creationId xmlns:a16="http://schemas.microsoft.com/office/drawing/2014/main" id="{AA142DB2-8AB3-F143-86D3-C0A609C7B191}"/>
              </a:ext>
            </a:extLst>
          </p:cNvPr>
          <p:cNvSpPr>
            <a:spLocks noGrp="1"/>
          </p:cNvSpPr>
          <p:nvPr>
            <p:ph type="ftr" sz="quarter" idx="11"/>
          </p:nvPr>
        </p:nvSpPr>
        <p:spPr>
          <a:xfrm>
            <a:off x="1090613" y="6249988"/>
            <a:ext cx="4462462" cy="365125"/>
          </a:xfrm>
        </p:spPr>
        <p:txBody>
          <a:bodyPr/>
          <a:lstStyle/>
          <a:p>
            <a:r>
              <a:rPr lang="en-US"/>
              <a:t>© 2023, Amazon Web Services, Inc. or its affiliates. All rights reserved.</a:t>
            </a:r>
          </a:p>
        </p:txBody>
      </p:sp>
      <p:sp>
        <p:nvSpPr>
          <p:cNvPr id="4" name="Slide Number Placeholder 3">
            <a:extLst>
              <a:ext uri="{FF2B5EF4-FFF2-40B4-BE49-F238E27FC236}">
                <a16:creationId xmlns:a16="http://schemas.microsoft.com/office/drawing/2014/main" id="{2D7EE475-B0CC-814F-8ACD-D72D92B7D8DB}"/>
              </a:ext>
            </a:extLst>
          </p:cNvPr>
          <p:cNvSpPr>
            <a:spLocks noGrp="1"/>
          </p:cNvSpPr>
          <p:nvPr>
            <p:ph type="sldNum" sz="quarter" idx="12"/>
          </p:nvPr>
        </p:nvSpPr>
        <p:spPr>
          <a:xfrm>
            <a:off x="9105900" y="6249988"/>
            <a:ext cx="2844800" cy="365125"/>
          </a:xfrm>
        </p:spPr>
        <p:txBody>
          <a:bodyPr/>
          <a:lstStyle/>
          <a:p>
            <a:fld id="{84ED66FF-6442-164E-A8B9-9F2B3D5541F8}" type="slidenum">
              <a:rPr lang="en-US"/>
              <a:pPr/>
              <a:t>152</a:t>
            </a:fld>
            <a:endParaRPr lang="en-US"/>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t>When it comes to building an architecture diagram, it</a:t>
            </a:r>
            <a:r>
              <a:rPr lang="en-US" altLang="en-US" sz="1800" dirty="0"/>
              <a:t>’</a:t>
            </a:r>
            <a:r>
              <a:rPr lang="en-US" sz="1800" dirty="0"/>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p>
        </p:txBody>
      </p:sp>
      <p:sp>
        <p:nvSpPr>
          <p:cNvPr id="5" name="Content Placeholder 4">
            <a:extLst>
              <a:ext uri="{FF2B5EF4-FFF2-40B4-BE49-F238E27FC236}">
                <a16:creationId xmlns:a16="http://schemas.microsoft.com/office/drawing/2014/main" id="{8FA5802B-0D02-E57E-5F91-5C245908EBB4}"/>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t>To view the full list of Serverless Applications and learn more follow the link below:</a:t>
            </a:r>
            <a:endParaRPr lang="en-US" altLang="en-US" sz="1800" b="1" dirty="0"/>
          </a:p>
        </p:txBody>
      </p:sp>
      <p:sp>
        <p:nvSpPr>
          <p:cNvPr id="6" name="Content Placeholder 4">
            <a:extLst>
              <a:ext uri="{FF2B5EF4-FFF2-40B4-BE49-F238E27FC236}">
                <a16:creationId xmlns:a16="http://schemas.microsoft.com/office/drawing/2014/main" id="{FCA781F1-9007-ECF6-907F-3D2582A11E19}"/>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hlinkClick r:id="rId2"/>
              </a:rPr>
              <a:t>Serverless on AWS »</a:t>
            </a:r>
            <a:endParaRPr lang="en-US" altLang="en-US" sz="1600" b="1" dirty="0"/>
          </a:p>
        </p:txBody>
      </p:sp>
    </p:spTree>
    <p:extLst>
      <p:ext uri="{BB962C8B-B14F-4D97-AF65-F5344CB8AC3E}">
        <p14:creationId xmlns:p14="http://schemas.microsoft.com/office/powerpoint/2010/main" val="60982428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a:xfrm>
            <a:off x="290513" y="2101850"/>
            <a:ext cx="8196262" cy="2251075"/>
          </a:xfrm>
        </p:spPr>
        <p:txBody>
          <a:bodyPr/>
          <a:lstStyle/>
          <a:p>
            <a:pPr eaLnBrk="1" hangingPunct="1"/>
            <a:r>
              <a:rPr lang="en-US" altLang="en-US"/>
              <a:t>Storage</a:t>
            </a:r>
          </a:p>
        </p:txBody>
      </p:sp>
      <p:sp>
        <p:nvSpPr>
          <p:cNvPr id="168963" name="Footer Placeholder 2">
            <a:extLst>
              <a:ext uri="{FF2B5EF4-FFF2-40B4-BE49-F238E27FC236}">
                <a16:creationId xmlns:a16="http://schemas.microsoft.com/office/drawing/2014/main" id="{6312A311-1E44-3D4D-9AF9-5725DA02DF2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8964" name="Slide Number Placeholder 3">
            <a:extLst>
              <a:ext uri="{FF2B5EF4-FFF2-40B4-BE49-F238E27FC236}">
                <a16:creationId xmlns:a16="http://schemas.microsoft.com/office/drawing/2014/main" id="{04EABDAE-71A8-394B-916A-BF2E0B0C9BD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982010-7DB8-2644-9941-6F377DBC7C3B}" type="slidenum">
              <a:rPr lang="en-US" altLang="en-US" smtClean="0">
                <a:solidFill>
                  <a:srgbClr val="161E2D"/>
                </a:solidFill>
                <a:latin typeface="Arial" panose="020B0604020202020204" pitchFamily="34" charset="0"/>
              </a:rPr>
              <a:pPr fontAlgn="base">
                <a:spcBef>
                  <a:spcPct val="0"/>
                </a:spcBef>
                <a:spcAft>
                  <a:spcPct val="0"/>
                </a:spcAft>
              </a:pPr>
              <a:t>153</a:t>
            </a:fld>
            <a:endParaRPr lang="en-US" altLang="en-US">
              <a:solidFill>
                <a:srgbClr val="161E2D"/>
              </a:solidFill>
              <a:latin typeface="Arial" panose="020B0604020202020204" pitchFamily="34" charset="0"/>
            </a:endParaRP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a:xfrm>
            <a:off x="241300" y="365125"/>
            <a:ext cx="8637588" cy="644525"/>
          </a:xfrm>
        </p:spPr>
        <p:txBody>
          <a:bodyPr/>
          <a:lstStyle/>
          <a:p>
            <a:pPr eaLnBrk="1" hangingPunct="1"/>
            <a:r>
              <a:rPr lang="en-US" altLang="en-US"/>
              <a:t>Storage</a:t>
            </a:r>
          </a:p>
        </p:txBody>
      </p:sp>
      <p:sp>
        <p:nvSpPr>
          <p:cNvPr id="169988" name="Footer Placeholder 2">
            <a:extLst>
              <a:ext uri="{FF2B5EF4-FFF2-40B4-BE49-F238E27FC236}">
                <a16:creationId xmlns:a16="http://schemas.microsoft.com/office/drawing/2014/main" id="{CF4B0DB1-F52F-1946-A0D2-35F044A367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69989" name="Slide Number Placeholder 3">
            <a:extLst>
              <a:ext uri="{FF2B5EF4-FFF2-40B4-BE49-F238E27FC236}">
                <a16:creationId xmlns:a16="http://schemas.microsoft.com/office/drawing/2014/main" id="{8236D60F-A45B-974E-AA96-7E3E0B37D3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rgbClr val="161E2D"/>
                </a:solidFill>
                <a:latin typeface="Arial" panose="020B0604020202020204" pitchFamily="34" charset="0"/>
              </a:rPr>
              <a:pPr fontAlgn="base">
                <a:spcBef>
                  <a:spcPct val="0"/>
                </a:spcBef>
                <a:spcAft>
                  <a:spcPct val="0"/>
                </a:spcAft>
              </a:pPr>
              <a:t>154</a:t>
            </a:fld>
            <a:endParaRPr lang="en-US" altLang="en-US">
              <a:solidFill>
                <a:srgbClr val="161E2D"/>
              </a:solidFill>
              <a:latin typeface="Arial" panose="020B0604020202020204" pitchFamily="34" charset="0"/>
            </a:endParaRP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1/7</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sp>
        <p:nvSpPr>
          <p:cNvPr id="169996" name="TextBox 18">
            <a:extLst>
              <a:ext uri="{FF2B5EF4-FFF2-40B4-BE49-F238E27FC236}">
                <a16:creationId xmlns:a16="http://schemas.microsoft.com/office/drawing/2014/main" id="{BF696750-A92A-2149-89AC-D61EA843158D}"/>
              </a:ext>
            </a:extLst>
          </p:cNvPr>
          <p:cNvSpPr txBox="1">
            <a:spLocks noChangeArrowheads="1"/>
          </p:cNvSpPr>
          <p:nvPr/>
        </p:nvSpPr>
        <p:spPr bwMode="auto">
          <a:xfrm>
            <a:off x="2578799" y="327977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Snapshot</a:t>
            </a:r>
          </a:p>
        </p:txBody>
      </p:sp>
      <p:sp>
        <p:nvSpPr>
          <p:cNvPr id="169997" name="TextBox 20">
            <a:extLst>
              <a:ext uri="{FF2B5EF4-FFF2-40B4-BE49-F238E27FC236}">
                <a16:creationId xmlns:a16="http://schemas.microsoft.com/office/drawing/2014/main" id="{299DEEBF-82E8-184A-AA82-AF0D7BA009B9}"/>
              </a:ext>
            </a:extLst>
          </p:cNvPr>
          <p:cNvSpPr txBox="1">
            <a:spLocks noChangeArrowheads="1"/>
          </p:cNvSpPr>
          <p:nvPr/>
        </p:nvSpPr>
        <p:spPr bwMode="auto">
          <a:xfrm>
            <a:off x="2578799" y="4321229"/>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Volume</a:t>
            </a:r>
          </a:p>
        </p:txBody>
      </p:sp>
      <p:pic>
        <p:nvPicPr>
          <p:cNvPr id="170000" name="Graphic 6">
            <a:extLst>
              <a:ext uri="{FF2B5EF4-FFF2-40B4-BE49-F238E27FC236}">
                <a16:creationId xmlns:a16="http://schemas.microsoft.com/office/drawing/2014/main" id="{C9835F0A-27BA-4C41-A3FA-1D10A453D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6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1" name="Graphic 16">
            <a:extLst>
              <a:ext uri="{FF2B5EF4-FFF2-40B4-BE49-F238E27FC236}">
                <a16:creationId xmlns:a16="http://schemas.microsoft.com/office/drawing/2014/main" id="{9215E007-57C0-7549-8C66-76C2A44C4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627" y="38640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7" name="TextBox 30">
            <a:extLst>
              <a:ext uri="{FF2B5EF4-FFF2-40B4-BE49-F238E27FC236}">
                <a16:creationId xmlns:a16="http://schemas.microsoft.com/office/drawing/2014/main" id="{CD7542F5-98E9-644D-9327-A4598C302715}"/>
              </a:ext>
            </a:extLst>
          </p:cNvPr>
          <p:cNvSpPr txBox="1">
            <a:spLocks noChangeArrowheads="1"/>
          </p:cNvSpPr>
          <p:nvPr/>
        </p:nvSpPr>
        <p:spPr bwMode="auto">
          <a:xfrm>
            <a:off x="7165634" y="3238500"/>
            <a:ext cx="112922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volume</a:t>
            </a:r>
          </a:p>
        </p:txBody>
      </p:sp>
      <p:sp>
        <p:nvSpPr>
          <p:cNvPr id="170008" name="TextBox 31">
            <a:extLst>
              <a:ext uri="{FF2B5EF4-FFF2-40B4-BE49-F238E27FC236}">
                <a16:creationId xmlns:a16="http://schemas.microsoft.com/office/drawing/2014/main" id="{B09B468F-AC40-504F-8A88-E2E4B3AAF1E7}"/>
              </a:ext>
            </a:extLst>
          </p:cNvPr>
          <p:cNvSpPr txBox="1">
            <a:spLocks noChangeArrowheads="1"/>
          </p:cNvSpPr>
          <p:nvPr/>
        </p:nvSpPr>
        <p:spPr bwMode="auto">
          <a:xfrm>
            <a:off x="8505490" y="3238500"/>
            <a:ext cx="9606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volume</a:t>
            </a:r>
          </a:p>
        </p:txBody>
      </p:sp>
      <p:sp>
        <p:nvSpPr>
          <p:cNvPr id="170009" name="TextBox 32">
            <a:extLst>
              <a:ext uri="{FF2B5EF4-FFF2-40B4-BE49-F238E27FC236}">
                <a16:creationId xmlns:a16="http://schemas.microsoft.com/office/drawing/2014/main" id="{292EB4CA-7FB7-0E42-9BAD-7830FCF6FC91}"/>
              </a:ext>
            </a:extLst>
          </p:cNvPr>
          <p:cNvSpPr txBox="1">
            <a:spLocks noChangeArrowheads="1"/>
          </p:cNvSpPr>
          <p:nvPr/>
        </p:nvSpPr>
        <p:spPr bwMode="auto">
          <a:xfrm>
            <a:off x="7165634" y="4335516"/>
            <a:ext cx="112922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library</a:t>
            </a:r>
          </a:p>
        </p:txBody>
      </p:sp>
      <p:sp>
        <p:nvSpPr>
          <p:cNvPr id="170010" name="TextBox 33">
            <a:extLst>
              <a:ext uri="{FF2B5EF4-FFF2-40B4-BE49-F238E27FC236}">
                <a16:creationId xmlns:a16="http://schemas.microsoft.com/office/drawing/2014/main" id="{DEACB39C-0D48-0D46-B4C1-61C192379591}"/>
              </a:ext>
            </a:extLst>
          </p:cNvPr>
          <p:cNvSpPr txBox="1">
            <a:spLocks noChangeArrowheads="1"/>
          </p:cNvSpPr>
          <p:nvPr/>
        </p:nvSpPr>
        <p:spPr bwMode="auto">
          <a:xfrm>
            <a:off x="8504140" y="4335516"/>
            <a:ext cx="96337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Gateway</a:t>
            </a:r>
          </a:p>
        </p:txBody>
      </p:sp>
      <p:sp>
        <p:nvSpPr>
          <p:cNvPr id="170011" name="TextBox 34">
            <a:extLst>
              <a:ext uri="{FF2B5EF4-FFF2-40B4-BE49-F238E27FC236}">
                <a16:creationId xmlns:a16="http://schemas.microsoft.com/office/drawing/2014/main" id="{2FFEBF10-C571-6548-9AFE-432E122A1360}"/>
              </a:ext>
            </a:extLst>
          </p:cNvPr>
          <p:cNvSpPr txBox="1">
            <a:spLocks noChangeArrowheads="1"/>
          </p:cNvSpPr>
          <p:nvPr/>
        </p:nvSpPr>
        <p:spPr bwMode="auto">
          <a:xfrm>
            <a:off x="7165634" y="5445356"/>
            <a:ext cx="112921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Gateway</a:t>
            </a:r>
          </a:p>
        </p:txBody>
      </p:sp>
      <p:sp>
        <p:nvSpPr>
          <p:cNvPr id="170012" name="TextBox 35">
            <a:extLst>
              <a:ext uri="{FF2B5EF4-FFF2-40B4-BE49-F238E27FC236}">
                <a16:creationId xmlns:a16="http://schemas.microsoft.com/office/drawing/2014/main" id="{CE9A9005-85F9-094F-9724-999809A6C553}"/>
              </a:ext>
            </a:extLst>
          </p:cNvPr>
          <p:cNvSpPr txBox="1">
            <a:spLocks noChangeArrowheads="1"/>
          </p:cNvSpPr>
          <p:nvPr/>
        </p:nvSpPr>
        <p:spPr bwMode="auto">
          <a:xfrm>
            <a:off x="8504140" y="5437418"/>
            <a:ext cx="96337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gateway</a:t>
            </a:r>
          </a:p>
        </p:txBody>
      </p:sp>
      <p:pic>
        <p:nvPicPr>
          <p:cNvPr id="170013" name="Graphic 36">
            <a:extLst>
              <a:ext uri="{FF2B5EF4-FFF2-40B4-BE49-F238E27FC236}">
                <a16:creationId xmlns:a16="http://schemas.microsoft.com/office/drawing/2014/main" id="{E11F863A-DBAD-014D-92D2-BEFD1C773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378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4" name="Graphic 37">
            <a:extLst>
              <a:ext uri="{FF2B5EF4-FFF2-40B4-BE49-F238E27FC236}">
                <a16:creationId xmlns:a16="http://schemas.microsoft.com/office/drawing/2014/main" id="{B903C0E2-2AEE-0149-908F-AC240F7BE1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2759"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5" name="Graphic 38">
            <a:extLst>
              <a:ext uri="{FF2B5EF4-FFF2-40B4-BE49-F238E27FC236}">
                <a16:creationId xmlns:a16="http://schemas.microsoft.com/office/drawing/2014/main" id="{9BE8F671-CB98-D744-89A9-563AAF045C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3780" y="38783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6" name="Graphic 39">
            <a:extLst>
              <a:ext uri="{FF2B5EF4-FFF2-40B4-BE49-F238E27FC236}">
                <a16:creationId xmlns:a16="http://schemas.microsoft.com/office/drawing/2014/main" id="{EFB260F0-0DAE-E849-B8B3-5D1FCC10ED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6643" y="49976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7" name="Graphic 40">
            <a:extLst>
              <a:ext uri="{FF2B5EF4-FFF2-40B4-BE49-F238E27FC236}">
                <a16:creationId xmlns:a16="http://schemas.microsoft.com/office/drawing/2014/main" id="{3F59E6C9-B60E-7045-82F1-5D2E1901B7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57522" y="38640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8" name="Graphic 41">
            <a:extLst>
              <a:ext uri="{FF2B5EF4-FFF2-40B4-BE49-F238E27FC236}">
                <a16:creationId xmlns:a16="http://schemas.microsoft.com/office/drawing/2014/main" id="{99932060-2D29-C84D-A11D-C1604901A6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68634" y="4980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1">
            <a:extLst>
              <a:ext uri="{FF2B5EF4-FFF2-40B4-BE49-F238E27FC236}">
                <a16:creationId xmlns:a16="http://schemas.microsoft.com/office/drawing/2014/main" id="{6234A410-5964-0B4E-BBB1-60BFEACBF28D}"/>
              </a:ext>
            </a:extLst>
          </p:cNvPr>
          <p:cNvSpPr txBox="1">
            <a:spLocks noChangeArrowheads="1"/>
          </p:cNvSpPr>
          <p:nvPr/>
        </p:nvSpPr>
        <p:spPr bwMode="auto">
          <a:xfrm>
            <a:off x="3819736" y="3283123"/>
            <a:ext cx="11414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40" name="Graphic 24">
            <a:extLst>
              <a:ext uri="{FF2B5EF4-FFF2-40B4-BE49-F238E27FC236}">
                <a16:creationId xmlns:a16="http://schemas.microsoft.com/office/drawing/2014/main" id="{8D90DE78-6CEC-FD4A-BF1C-07563DE03B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99205"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0">
            <a:extLst>
              <a:ext uri="{FF2B5EF4-FFF2-40B4-BE49-F238E27FC236}">
                <a16:creationId xmlns:a16="http://schemas.microsoft.com/office/drawing/2014/main" id="{2423AA84-A115-824D-B3E1-3EE6C7D0E9BD}"/>
              </a:ext>
            </a:extLst>
          </p:cNvPr>
          <p:cNvSpPr txBox="1">
            <a:spLocks noChangeArrowheads="1"/>
          </p:cNvSpPr>
          <p:nvPr/>
        </p:nvSpPr>
        <p:spPr bwMode="auto">
          <a:xfrm>
            <a:off x="3814825" y="4321229"/>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Volume gp3</a:t>
            </a:r>
          </a:p>
        </p:txBody>
      </p:sp>
      <p:pic>
        <p:nvPicPr>
          <p:cNvPr id="43" name="Graphic 42">
            <a:extLst>
              <a:ext uri="{FF2B5EF4-FFF2-40B4-BE49-F238E27FC236}">
                <a16:creationId xmlns:a16="http://schemas.microsoft.com/office/drawing/2014/main" id="{B8A23B30-00C1-2F40-9EB4-8C113FD0DC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56542" y="3864029"/>
            <a:ext cx="457200" cy="457200"/>
          </a:xfrm>
          <a:prstGeom prst="rect">
            <a:avLst/>
          </a:prstGeom>
        </p:spPr>
      </p:pic>
      <p:pic>
        <p:nvPicPr>
          <p:cNvPr id="3" name="Graphic 2">
            <a:extLst>
              <a:ext uri="{FF2B5EF4-FFF2-40B4-BE49-F238E27FC236}">
                <a16:creationId xmlns:a16="http://schemas.microsoft.com/office/drawing/2014/main" id="{1F25201F-29EF-C94B-8BA8-34B87967AD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79475" y="3878316"/>
            <a:ext cx="457200" cy="457200"/>
          </a:xfrm>
          <a:prstGeom prst="rect">
            <a:avLst/>
          </a:prstGeom>
        </p:spPr>
      </p:pic>
      <p:pic>
        <p:nvPicPr>
          <p:cNvPr id="5" name="Graphic 4">
            <a:extLst>
              <a:ext uri="{FF2B5EF4-FFF2-40B4-BE49-F238E27FC236}">
                <a16:creationId xmlns:a16="http://schemas.microsoft.com/office/drawing/2014/main" id="{709E0415-4C90-4549-B514-BF41A4F5A5D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079475" y="2792413"/>
            <a:ext cx="457200" cy="457200"/>
          </a:xfrm>
          <a:prstGeom prst="rect">
            <a:avLst/>
          </a:prstGeom>
        </p:spPr>
      </p:pic>
      <p:sp>
        <p:nvSpPr>
          <p:cNvPr id="65" name="TextBox 31">
            <a:extLst>
              <a:ext uri="{FF2B5EF4-FFF2-40B4-BE49-F238E27FC236}">
                <a16:creationId xmlns:a16="http://schemas.microsoft.com/office/drawing/2014/main" id="{B4755E21-8B38-E147-B4F2-0AB00BB063F6}"/>
              </a:ext>
            </a:extLst>
          </p:cNvPr>
          <p:cNvSpPr txBox="1">
            <a:spLocks noChangeArrowheads="1"/>
          </p:cNvSpPr>
          <p:nvPr/>
        </p:nvSpPr>
        <p:spPr bwMode="auto">
          <a:xfrm>
            <a:off x="9687164" y="3238500"/>
            <a:ext cx="120956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a:t>
            </a:r>
            <a:r>
              <a:rPr lang="en-US" altLang="en-US" sz="1100" err="1">
                <a:latin typeface="Arial" panose="020B0604020202020204" pitchFamily="34" charset="0"/>
                <a:ea typeface="Amazon Ember" panose="020B0603020204020204" pitchFamily="34" charset="0"/>
                <a:cs typeface="Arial" panose="020B0604020202020204" pitchFamily="34" charset="0"/>
              </a:rPr>
              <a:t>FSx</a:t>
            </a:r>
            <a:endParaRPr lang="en-US" altLang="en-US" sz="110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File Gateway</a:t>
            </a:r>
          </a:p>
        </p:txBody>
      </p:sp>
      <p:sp>
        <p:nvSpPr>
          <p:cNvPr id="66" name="TextBox 33">
            <a:extLst>
              <a:ext uri="{FF2B5EF4-FFF2-40B4-BE49-F238E27FC236}">
                <a16:creationId xmlns:a16="http://schemas.microsoft.com/office/drawing/2014/main" id="{15F120A6-1A7D-DD49-8521-F65B645239A7}"/>
              </a:ext>
            </a:extLst>
          </p:cNvPr>
          <p:cNvSpPr txBox="1">
            <a:spLocks noChangeArrowheads="1"/>
          </p:cNvSpPr>
          <p:nvPr/>
        </p:nvSpPr>
        <p:spPr bwMode="auto">
          <a:xfrm>
            <a:off x="9687162" y="4335516"/>
            <a:ext cx="12095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File Gateway</a:t>
            </a:r>
          </a:p>
        </p:txBody>
      </p:sp>
      <p:sp>
        <p:nvSpPr>
          <p:cNvPr id="68" name="TextBox 23">
            <a:extLst>
              <a:ext uri="{FF2B5EF4-FFF2-40B4-BE49-F238E27FC236}">
                <a16:creationId xmlns:a16="http://schemas.microsoft.com/office/drawing/2014/main" id="{4A236360-567C-8B4F-BF51-B37938BA5BA6}"/>
              </a:ext>
            </a:extLst>
          </p:cNvPr>
          <p:cNvSpPr txBox="1">
            <a:spLocks noChangeArrowheads="1"/>
          </p:cNvSpPr>
          <p:nvPr/>
        </p:nvSpPr>
        <p:spPr bwMode="auto">
          <a:xfrm>
            <a:off x="5061709" y="3280982"/>
            <a:ext cx="1325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Amazon Data Lifecycle Manager</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70" name="Graphic 6">
            <a:extLst>
              <a:ext uri="{FF2B5EF4-FFF2-40B4-BE49-F238E27FC236}">
                <a16:creationId xmlns:a16="http://schemas.microsoft.com/office/drawing/2014/main" id="{BBAE870F-6EC9-D943-B4FC-02DAA86F014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5498041" y="2829085"/>
            <a:ext cx="457200" cy="457200"/>
          </a:xfrm>
          <a:prstGeom prst="rect">
            <a:avLst/>
          </a:prstGeom>
          <a:noFill/>
          <a:ln>
            <a:noFill/>
          </a:ln>
        </p:spPr>
      </p:pic>
      <p:cxnSp>
        <p:nvCxnSpPr>
          <p:cNvPr id="15" name="Straight Connector 14">
            <a:extLst>
              <a:ext uri="{FF2B5EF4-FFF2-40B4-BE49-F238E27FC236}">
                <a16:creationId xmlns:a16="http://schemas.microsoft.com/office/drawing/2014/main" id="{ABDB8373-DDC3-BB55-444C-BD63B4727ED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 name="Graphic 25">
            <a:extLst>
              <a:ext uri="{FF2B5EF4-FFF2-40B4-BE49-F238E27FC236}">
                <a16:creationId xmlns:a16="http://schemas.microsoft.com/office/drawing/2014/main" id="{4758EBC3-A17D-FFD4-9908-CF0554A2E459}"/>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4046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28">
            <a:extLst>
              <a:ext uri="{FF2B5EF4-FFF2-40B4-BE49-F238E27FC236}">
                <a16:creationId xmlns:a16="http://schemas.microsoft.com/office/drawing/2014/main" id="{281F40B7-519B-67CE-33E0-482EB5DCD775}"/>
              </a:ext>
            </a:extLst>
          </p:cNvPr>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Storage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a:xfrm>
            <a:off x="241300" y="365125"/>
            <a:ext cx="8637588" cy="644525"/>
          </a:xfrm>
        </p:spPr>
        <p:txBody>
          <a:bodyPr/>
          <a:lstStyle/>
          <a:p>
            <a:pPr eaLnBrk="1" hangingPunct="1"/>
            <a:r>
              <a:rPr lang="en-US" altLang="en-US"/>
              <a:t>Storage</a:t>
            </a:r>
          </a:p>
        </p:txBody>
      </p:sp>
      <p:sp>
        <p:nvSpPr>
          <p:cNvPr id="171013" name="Footer Placeholder 2">
            <a:extLst>
              <a:ext uri="{FF2B5EF4-FFF2-40B4-BE49-F238E27FC236}">
                <a16:creationId xmlns:a16="http://schemas.microsoft.com/office/drawing/2014/main" id="{C4B1ED27-B640-DE4C-B88F-03F633A573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71014" name="Slide Number Placeholder 3">
            <a:extLst>
              <a:ext uri="{FF2B5EF4-FFF2-40B4-BE49-F238E27FC236}">
                <a16:creationId xmlns:a16="http://schemas.microsoft.com/office/drawing/2014/main" id="{AA8640D4-087E-B444-9DF5-FB747873613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275131E-0873-BE4B-B75A-39EB913931AA}" type="slidenum">
              <a:rPr lang="en-US" altLang="en-US" smtClean="0">
                <a:solidFill>
                  <a:srgbClr val="161E2D"/>
                </a:solidFill>
                <a:latin typeface="Arial" panose="020B0604020202020204" pitchFamily="34" charset="0"/>
              </a:rPr>
              <a:pPr fontAlgn="base">
                <a:spcBef>
                  <a:spcPct val="0"/>
                </a:spcBef>
                <a:spcAft>
                  <a:spcPct val="0"/>
                </a:spcAft>
              </a:pPr>
              <a:t>155</a:t>
            </a:fld>
            <a:endParaRPr lang="en-US" altLang="en-US">
              <a:solidFill>
                <a:srgbClr val="161E2D"/>
              </a:solidFill>
              <a:latin typeface="Arial" panose="020B0604020202020204" pitchFamily="34" charset="0"/>
            </a:endParaRP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2/7</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99E6240-8B2F-3045-B032-7F60D9A021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6056"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FSx</a:t>
            </a:r>
          </a:p>
        </p:txBody>
      </p:sp>
      <p:sp>
        <p:nvSpPr>
          <p:cNvPr id="5" name="TextBox 23">
            <a:extLst>
              <a:ext uri="{FF2B5EF4-FFF2-40B4-BE49-F238E27FC236}">
                <a16:creationId xmlns:a16="http://schemas.microsoft.com/office/drawing/2014/main" id="{9CF3CDAC-CCF5-25F5-24DC-1129034097FF}"/>
              </a:ext>
            </a:extLst>
          </p:cNvPr>
          <p:cNvSpPr txBox="1">
            <a:spLocks noChangeArrowheads="1"/>
          </p:cNvSpPr>
          <p:nvPr/>
        </p:nvSpPr>
        <p:spPr bwMode="auto">
          <a:xfrm>
            <a:off x="2566184" y="3266692"/>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File system</a:t>
            </a:r>
          </a:p>
        </p:txBody>
      </p:sp>
      <p:pic>
        <p:nvPicPr>
          <p:cNvPr id="6" name="Graphic 27">
            <a:extLst>
              <a:ext uri="{FF2B5EF4-FFF2-40B4-BE49-F238E27FC236}">
                <a16:creationId xmlns:a16="http://schemas.microsoft.com/office/drawing/2014/main" id="{72FFFB4F-3C2C-1E1A-0B50-2BFBE616FB5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10673" y="28124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6">
            <a:extLst>
              <a:ext uri="{FF2B5EF4-FFF2-40B4-BE49-F238E27FC236}">
                <a16:creationId xmlns:a16="http://schemas.microsoft.com/office/drawing/2014/main" id="{21A282BF-4E5F-9C0A-5A04-50F0D939A5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8248" y="3831363"/>
            <a:ext cx="457200" cy="457200"/>
          </a:xfrm>
          <a:prstGeom prst="rect">
            <a:avLst/>
          </a:prstGeom>
        </p:spPr>
      </p:pic>
      <p:pic>
        <p:nvPicPr>
          <p:cNvPr id="8" name="Graphic 7">
            <a:extLst>
              <a:ext uri="{FF2B5EF4-FFF2-40B4-BE49-F238E27FC236}">
                <a16:creationId xmlns:a16="http://schemas.microsoft.com/office/drawing/2014/main" id="{7FF7EE53-6D2C-537E-97D1-83AC30139E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98939" y="3831363"/>
            <a:ext cx="457200" cy="457200"/>
          </a:xfrm>
          <a:prstGeom prst="rect">
            <a:avLst/>
          </a:prstGeom>
        </p:spPr>
      </p:pic>
      <p:pic>
        <p:nvPicPr>
          <p:cNvPr id="9" name="Graphic 8">
            <a:extLst>
              <a:ext uri="{FF2B5EF4-FFF2-40B4-BE49-F238E27FC236}">
                <a16:creationId xmlns:a16="http://schemas.microsoft.com/office/drawing/2014/main" id="{2FB80BE2-A37C-56D7-6486-0A1D0392FE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98939" y="2812418"/>
            <a:ext cx="457200" cy="457200"/>
          </a:xfrm>
          <a:prstGeom prst="rect">
            <a:avLst/>
          </a:prstGeom>
        </p:spPr>
      </p:pic>
      <p:pic>
        <p:nvPicPr>
          <p:cNvPr id="10" name="Graphic 9">
            <a:extLst>
              <a:ext uri="{FF2B5EF4-FFF2-40B4-BE49-F238E27FC236}">
                <a16:creationId xmlns:a16="http://schemas.microsoft.com/office/drawing/2014/main" id="{F3B03DD0-8081-0278-9B46-ED1AADE0538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98248" y="2812418"/>
            <a:ext cx="457200" cy="457200"/>
          </a:xfrm>
          <a:prstGeom prst="rect">
            <a:avLst/>
          </a:prstGeom>
        </p:spPr>
      </p:pic>
      <p:sp>
        <p:nvSpPr>
          <p:cNvPr id="12" name="TextBox 23">
            <a:extLst>
              <a:ext uri="{FF2B5EF4-FFF2-40B4-BE49-F238E27FC236}">
                <a16:creationId xmlns:a16="http://schemas.microsoft.com/office/drawing/2014/main" id="{506DC6AF-77D5-5B53-FC91-8B9CA81025D9}"/>
              </a:ext>
            </a:extLst>
          </p:cNvPr>
          <p:cNvSpPr txBox="1">
            <a:spLocks noChangeArrowheads="1"/>
          </p:cNvSpPr>
          <p:nvPr/>
        </p:nvSpPr>
        <p:spPr bwMode="auto">
          <a:xfrm>
            <a:off x="5060196" y="4304465"/>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One Zone Infrequent Access</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13" name="TextBox 23">
            <a:extLst>
              <a:ext uri="{FF2B5EF4-FFF2-40B4-BE49-F238E27FC236}">
                <a16:creationId xmlns:a16="http://schemas.microsoft.com/office/drawing/2014/main" id="{5FD66827-B06B-0D26-DEAB-3F43F8E6D22F}"/>
              </a:ext>
            </a:extLst>
          </p:cNvPr>
          <p:cNvSpPr txBox="1">
            <a:spLocks noChangeArrowheads="1"/>
          </p:cNvSpPr>
          <p:nvPr/>
        </p:nvSpPr>
        <p:spPr bwMode="auto">
          <a:xfrm>
            <a:off x="3854450" y="430446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One Zone</a:t>
            </a:r>
          </a:p>
        </p:txBody>
      </p:sp>
      <p:sp>
        <p:nvSpPr>
          <p:cNvPr id="16" name="TextBox 23">
            <a:extLst>
              <a:ext uri="{FF2B5EF4-FFF2-40B4-BE49-F238E27FC236}">
                <a16:creationId xmlns:a16="http://schemas.microsoft.com/office/drawing/2014/main" id="{B660B760-862B-B9D1-3E72-2B5A4A8170D8}"/>
              </a:ext>
            </a:extLst>
          </p:cNvPr>
          <p:cNvSpPr txBox="1">
            <a:spLocks noChangeArrowheads="1"/>
          </p:cNvSpPr>
          <p:nvPr/>
        </p:nvSpPr>
        <p:spPr bwMode="auto">
          <a:xfrm>
            <a:off x="3854450" y="3266692"/>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Standard</a:t>
            </a:r>
          </a:p>
        </p:txBody>
      </p:sp>
      <p:sp>
        <p:nvSpPr>
          <p:cNvPr id="17" name="TextBox 23">
            <a:extLst>
              <a:ext uri="{FF2B5EF4-FFF2-40B4-BE49-F238E27FC236}">
                <a16:creationId xmlns:a16="http://schemas.microsoft.com/office/drawing/2014/main" id="{1A5E3B9E-C878-0EAD-FA20-8C285E9539F1}"/>
              </a:ext>
            </a:extLst>
          </p:cNvPr>
          <p:cNvSpPr txBox="1">
            <a:spLocks noChangeArrowheads="1"/>
          </p:cNvSpPr>
          <p:nvPr/>
        </p:nvSpPr>
        <p:spPr bwMode="auto">
          <a:xfrm>
            <a:off x="5060196" y="3266692"/>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Standard</a:t>
            </a:r>
            <a:r>
              <a:rPr lang="en-US" sz="1100"/>
              <a:t>–</a:t>
            </a:r>
            <a:r>
              <a:rPr lang="en-US" sz="1100">
                <a:latin typeface="Arial" panose="020B0604020202020204" pitchFamily="34" charset="0"/>
                <a:cs typeface="Arial" panose="020B0604020202020204" pitchFamily="34" charset="0"/>
              </a:rPr>
              <a:t>Infrequent Access</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18" name="TextBox 23">
            <a:extLst>
              <a:ext uri="{FF2B5EF4-FFF2-40B4-BE49-F238E27FC236}">
                <a16:creationId xmlns:a16="http://schemas.microsoft.com/office/drawing/2014/main" id="{0D8D5667-7F4B-D106-CEB0-1F768639CFF7}"/>
              </a:ext>
            </a:extLst>
          </p:cNvPr>
          <p:cNvSpPr txBox="1">
            <a:spLocks noChangeArrowheads="1"/>
          </p:cNvSpPr>
          <p:nvPr/>
        </p:nvSpPr>
        <p:spPr bwMode="auto">
          <a:xfrm>
            <a:off x="2566184" y="430446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Intelligent-Tiering</a:t>
            </a:r>
          </a:p>
        </p:txBody>
      </p:sp>
      <p:pic>
        <p:nvPicPr>
          <p:cNvPr id="19" name="Graphic 18">
            <a:extLst>
              <a:ext uri="{FF2B5EF4-FFF2-40B4-BE49-F238E27FC236}">
                <a16:creationId xmlns:a16="http://schemas.microsoft.com/office/drawing/2014/main" id="{02F8587D-D6AF-C511-CFF3-2FC13FDB8E12}"/>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910673" y="3831363"/>
            <a:ext cx="457200" cy="457200"/>
          </a:xfrm>
          <a:prstGeom prst="rect">
            <a:avLst/>
          </a:prstGeom>
        </p:spPr>
      </p:pic>
      <p:pic>
        <p:nvPicPr>
          <p:cNvPr id="21" name="Graphic 19">
            <a:extLst>
              <a:ext uri="{FF2B5EF4-FFF2-40B4-BE49-F238E27FC236}">
                <a16:creationId xmlns:a16="http://schemas.microsoft.com/office/drawing/2014/main" id="{2C2F92EE-4441-1FD6-F6B8-1C70309A703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42203402-CCED-18FA-B64D-25D88200726C}"/>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File System (Amazon EFS)</a:t>
            </a:r>
          </a:p>
        </p:txBody>
      </p:sp>
      <p:sp>
        <p:nvSpPr>
          <p:cNvPr id="28" name="TextBox 23">
            <a:extLst>
              <a:ext uri="{FF2B5EF4-FFF2-40B4-BE49-F238E27FC236}">
                <a16:creationId xmlns:a16="http://schemas.microsoft.com/office/drawing/2014/main" id="{6A5225D6-7FFD-D5C7-E780-CD32FDD1835E}"/>
              </a:ext>
            </a:extLst>
          </p:cNvPr>
          <p:cNvSpPr txBox="1">
            <a:spLocks noChangeArrowheads="1"/>
          </p:cNvSpPr>
          <p:nvPr/>
        </p:nvSpPr>
        <p:spPr bwMode="auto">
          <a:xfrm>
            <a:off x="2414663" y="5377891"/>
            <a:ext cx="144921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Elastic Throughput</a:t>
            </a:r>
          </a:p>
        </p:txBody>
      </p:sp>
      <p:pic>
        <p:nvPicPr>
          <p:cNvPr id="29" name="Graphic 28">
            <a:extLst>
              <a:ext uri="{FF2B5EF4-FFF2-40B4-BE49-F238E27FC236}">
                <a16:creationId xmlns:a16="http://schemas.microsoft.com/office/drawing/2014/main" id="{C09B49C6-BC23-1757-F491-0423EE51E768}"/>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910673" y="4904789"/>
            <a:ext cx="457200" cy="457200"/>
          </a:xfrm>
          <a:prstGeom prst="rect">
            <a:avLst/>
          </a:prstGeom>
        </p:spPr>
      </p:pic>
      <p:pic>
        <p:nvPicPr>
          <p:cNvPr id="33" name="Graphic 21">
            <a:extLst>
              <a:ext uri="{FF2B5EF4-FFF2-40B4-BE49-F238E27FC236}">
                <a16:creationId xmlns:a16="http://schemas.microsoft.com/office/drawing/2014/main" id="{559B3EEC-BB22-E3C9-044F-7FBB2F0F529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6161DBC-7286-CE87-1BA2-7AE0CF1469DD}"/>
              </a:ext>
            </a:extLst>
          </p:cNvPr>
          <p:cNvSpPr txBox="1">
            <a:spLocks noChangeArrowheads="1"/>
          </p:cNvSpPr>
          <p:nvPr/>
        </p:nvSpPr>
        <p:spPr bwMode="auto">
          <a:xfrm>
            <a:off x="6828768" y="1946275"/>
            <a:ext cx="218754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Elastic Disaster Recovery (AWS DRS)</a:t>
            </a:r>
          </a:p>
          <a:p>
            <a:pPr algn="ctr" eaLnBrk="1" hangingPunct="1"/>
            <a:r>
              <a:rPr lang="en-US" altLang="en-US" sz="1000">
                <a:latin typeface="Arial" panose="020B0604020202020204" pitchFamily="34" charset="0"/>
                <a:ea typeface="Amazon Ember" panose="020B0603020204020204" pitchFamily="34" charset="0"/>
                <a:cs typeface="Arial" panose="020B0604020202020204" pitchFamily="34" charset="0"/>
              </a:rPr>
              <a:t>(successor to CloudEndure DR) </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a:t>3/7</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156</a:t>
            </a:fld>
            <a:endParaRPr lang="en-US" altLang="en-US">
              <a:solidFill>
                <a:srgbClr val="161E2D"/>
              </a:solidFill>
              <a:latin typeface="Arial" panose="020B0604020202020204" pitchFamily="34" charset="0"/>
            </a:endParaRP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CE23E5A2-B75F-AF48-A46F-D25DF471A07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2">
            <a:extLst>
              <a:ext uri="{FF2B5EF4-FFF2-40B4-BE49-F238E27FC236}">
                <a16:creationId xmlns:a16="http://schemas.microsoft.com/office/drawing/2014/main" id="{2F89A79F-DD6C-4C4E-88B4-89204A75C66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FSx for NetApp ONTAP</a:t>
            </a:r>
          </a:p>
        </p:txBody>
      </p:sp>
      <p:cxnSp>
        <p:nvCxnSpPr>
          <p:cNvPr id="24" name="Straight Connector 23">
            <a:extLst>
              <a:ext uri="{FF2B5EF4-FFF2-40B4-BE49-F238E27FC236}">
                <a16:creationId xmlns:a16="http://schemas.microsoft.com/office/drawing/2014/main" id="{807C5586-AFAC-6D4D-90E2-A1D5BBF58CA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3CB2D9-3F24-BE4F-82F3-237325364E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9">
            <a:extLst>
              <a:ext uri="{FF2B5EF4-FFF2-40B4-BE49-F238E27FC236}">
                <a16:creationId xmlns:a16="http://schemas.microsoft.com/office/drawing/2014/main" id="{597EE80B-96D5-A44E-85F8-9A0F13C3C27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FSx for OpenZFS</a:t>
            </a:r>
          </a:p>
        </p:txBody>
      </p:sp>
      <p:pic>
        <p:nvPicPr>
          <p:cNvPr id="27" name="Graphic 8">
            <a:extLst>
              <a:ext uri="{FF2B5EF4-FFF2-40B4-BE49-F238E27FC236}">
                <a16:creationId xmlns:a16="http://schemas.microsoft.com/office/drawing/2014/main" id="{C3F1E5A2-7DE7-5846-B8CE-7E9F18B7F76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18">
            <a:extLst>
              <a:ext uri="{FF2B5EF4-FFF2-40B4-BE49-F238E27FC236}">
                <a16:creationId xmlns:a16="http://schemas.microsoft.com/office/drawing/2014/main" id="{0F549AF2-29B8-D58B-F1B9-9C5260E51F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8">
            <a:extLst>
              <a:ext uri="{FF2B5EF4-FFF2-40B4-BE49-F238E27FC236}">
                <a16:creationId xmlns:a16="http://schemas.microsoft.com/office/drawing/2014/main" id="{7CA0737C-E274-7E3C-FF84-F011539EA8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1">
            <a:extLst>
              <a:ext uri="{FF2B5EF4-FFF2-40B4-BE49-F238E27FC236}">
                <a16:creationId xmlns:a16="http://schemas.microsoft.com/office/drawing/2014/main" id="{5DFACFD2-96B0-117B-DA5E-127EDA6DC829}"/>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FSx</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Lustre</a:t>
            </a:r>
          </a:p>
        </p:txBody>
      </p:sp>
      <p:sp>
        <p:nvSpPr>
          <p:cNvPr id="5" name="TextBox 12">
            <a:extLst>
              <a:ext uri="{FF2B5EF4-FFF2-40B4-BE49-F238E27FC236}">
                <a16:creationId xmlns:a16="http://schemas.microsoft.com/office/drawing/2014/main" id="{F539D58F-33F0-7E61-F939-E7B336EDA125}"/>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FSx for</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Windows File Server</a:t>
            </a:r>
          </a:p>
        </p:txBody>
      </p:sp>
      <p:sp>
        <p:nvSpPr>
          <p:cNvPr id="6" name="TextBox 16">
            <a:extLst>
              <a:ext uri="{FF2B5EF4-FFF2-40B4-BE49-F238E27FC236}">
                <a16:creationId xmlns:a16="http://schemas.microsoft.com/office/drawing/2014/main" id="{09D1A156-3511-00B5-AF2A-6D68E95D20E8}"/>
              </a:ext>
            </a:extLst>
          </p:cNvPr>
          <p:cNvSpPr txBox="1">
            <a:spLocks noChangeArrowheads="1"/>
          </p:cNvSpPr>
          <p:nvPr/>
        </p:nvSpPr>
        <p:spPr bwMode="auto">
          <a:xfrm>
            <a:off x="5062125" y="3279775"/>
            <a:ext cx="1148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File system</a:t>
            </a:r>
          </a:p>
        </p:txBody>
      </p:sp>
      <p:pic>
        <p:nvPicPr>
          <p:cNvPr id="7" name="Graphic 17">
            <a:extLst>
              <a:ext uri="{FF2B5EF4-FFF2-40B4-BE49-F238E27FC236}">
                <a16:creationId xmlns:a16="http://schemas.microsoft.com/office/drawing/2014/main" id="{31F1D2CB-82DD-DCBC-E7FB-DEBE825450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2">
            <a:extLst>
              <a:ext uri="{FF2B5EF4-FFF2-40B4-BE49-F238E27FC236}">
                <a16:creationId xmlns:a16="http://schemas.microsoft.com/office/drawing/2014/main" id="{262502BB-382D-73D7-D4F3-50A4B98E1F6B}"/>
              </a:ext>
            </a:extLst>
          </p:cNvPr>
          <p:cNvSpPr txBox="1">
            <a:spLocks noChangeArrowheads="1"/>
          </p:cNvSpPr>
          <p:nvPr/>
        </p:nvSpPr>
        <p:spPr bwMode="auto">
          <a:xfrm>
            <a:off x="2792171" y="3279775"/>
            <a:ext cx="11493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File system</a:t>
            </a:r>
          </a:p>
        </p:txBody>
      </p:sp>
      <p:pic>
        <p:nvPicPr>
          <p:cNvPr id="9" name="Graphic 23">
            <a:extLst>
              <a:ext uri="{FF2B5EF4-FFF2-40B4-BE49-F238E27FC236}">
                <a16:creationId xmlns:a16="http://schemas.microsoft.com/office/drawing/2014/main" id="{092739A4-3CCA-DCA5-C7E5-544FB2C2B1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1500"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621583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a:xfrm>
            <a:off x="241300" y="365125"/>
            <a:ext cx="8637588" cy="644525"/>
          </a:xfrm>
        </p:spPr>
        <p:txBody>
          <a:bodyPr/>
          <a:lstStyle/>
          <a:p>
            <a:pPr eaLnBrk="1" hangingPunct="1"/>
            <a:r>
              <a:rPr lang="en-US" altLang="en-US"/>
              <a:t>Storage</a:t>
            </a:r>
          </a:p>
        </p:txBody>
      </p:sp>
      <p:sp>
        <p:nvSpPr>
          <p:cNvPr id="172037" name="Footer Placeholder 2">
            <a:extLst>
              <a:ext uri="{FF2B5EF4-FFF2-40B4-BE49-F238E27FC236}">
                <a16:creationId xmlns:a16="http://schemas.microsoft.com/office/drawing/2014/main" id="{C1613C8D-08C8-A34C-BAEA-A0B1314CF7F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72038" name="Slide Number Placeholder 3">
            <a:extLst>
              <a:ext uri="{FF2B5EF4-FFF2-40B4-BE49-F238E27FC236}">
                <a16:creationId xmlns:a16="http://schemas.microsoft.com/office/drawing/2014/main" id="{D1F4F1DB-6A2C-404D-A0E0-60E330D714A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D1D79C-0A10-024E-9D0E-7CEADF5E2153}" type="slidenum">
              <a:rPr lang="en-US" altLang="en-US" smtClean="0">
                <a:solidFill>
                  <a:srgbClr val="161E2D"/>
                </a:solidFill>
                <a:latin typeface="Arial" panose="020B0604020202020204" pitchFamily="34" charset="0"/>
              </a:rPr>
              <a:pPr fontAlgn="base">
                <a:spcBef>
                  <a:spcPct val="0"/>
                </a:spcBef>
                <a:spcAft>
                  <a:spcPct val="0"/>
                </a:spcAft>
              </a:pPr>
              <a:t>157</a:t>
            </a:fld>
            <a:endParaRPr lang="en-US" altLang="en-US">
              <a:solidFill>
                <a:srgbClr val="161E2D"/>
              </a:solidFill>
              <a:latin typeface="Arial" panose="020B0604020202020204" pitchFamily="34" charset="0"/>
            </a:endParaRP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4/7</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Snowball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a:t>5/7</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158</a:t>
            </a:fld>
            <a:endParaRPr lang="en-US" altLang="en-US">
              <a:solidFill>
                <a:srgbClr val="161E2D"/>
              </a:solidFill>
              <a:latin typeface="Arial" panose="020B0604020202020204" pitchFamily="34" charset="0"/>
            </a:endParaRP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Backup</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pic>
        <p:nvPicPr>
          <p:cNvPr id="28" name="Graphic 27">
            <a:extLst>
              <a:ext uri="{FF2B5EF4-FFF2-40B4-BE49-F238E27FC236}">
                <a16:creationId xmlns:a16="http://schemas.microsoft.com/office/drawing/2014/main" id="{A85AEE7B-2806-2349-B59C-2ECC0FB173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3683" y="2822575"/>
            <a:ext cx="457200" cy="457200"/>
          </a:xfrm>
          <a:prstGeom prst="rect">
            <a:avLst/>
          </a:prstGeom>
        </p:spPr>
      </p:pic>
      <p:pic>
        <p:nvPicPr>
          <p:cNvPr id="29" name="Graphic 28">
            <a:extLst>
              <a:ext uri="{FF2B5EF4-FFF2-40B4-BE49-F238E27FC236}">
                <a16:creationId xmlns:a16="http://schemas.microsoft.com/office/drawing/2014/main" id="{758B09CA-8BAB-B44A-9696-9008565C4B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3067" y="4940084"/>
            <a:ext cx="457200" cy="457200"/>
          </a:xfrm>
          <a:prstGeom prst="rect">
            <a:avLst/>
          </a:prstGeom>
        </p:spPr>
      </p:pic>
      <p:pic>
        <p:nvPicPr>
          <p:cNvPr id="30" name="Graphic 29">
            <a:extLst>
              <a:ext uri="{FF2B5EF4-FFF2-40B4-BE49-F238E27FC236}">
                <a16:creationId xmlns:a16="http://schemas.microsoft.com/office/drawing/2014/main" id="{3C5AE7D4-56D1-6742-BB5E-A8128C9FA9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73067" y="2823647"/>
            <a:ext cx="457200" cy="457200"/>
          </a:xfrm>
          <a:prstGeom prst="rect">
            <a:avLst/>
          </a:prstGeom>
        </p:spPr>
      </p:pic>
      <p:pic>
        <p:nvPicPr>
          <p:cNvPr id="31" name="Graphic 30">
            <a:extLst>
              <a:ext uri="{FF2B5EF4-FFF2-40B4-BE49-F238E27FC236}">
                <a16:creationId xmlns:a16="http://schemas.microsoft.com/office/drawing/2014/main" id="{19EF492E-E63B-E94A-ACDC-D4EC95A7ED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23683" y="4909317"/>
            <a:ext cx="457200" cy="457200"/>
          </a:xfrm>
          <a:prstGeom prst="rect">
            <a:avLst/>
          </a:prstGeom>
        </p:spPr>
      </p:pic>
      <p:pic>
        <p:nvPicPr>
          <p:cNvPr id="32" name="Graphic 31">
            <a:extLst>
              <a:ext uri="{FF2B5EF4-FFF2-40B4-BE49-F238E27FC236}">
                <a16:creationId xmlns:a16="http://schemas.microsoft.com/office/drawing/2014/main" id="{D1F48C41-EB7A-694C-9A98-1DE76DB7DC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23683" y="3863167"/>
            <a:ext cx="457200" cy="457200"/>
          </a:xfrm>
          <a:prstGeom prst="rect">
            <a:avLst/>
          </a:prstGeom>
        </p:spPr>
      </p:pic>
      <p:pic>
        <p:nvPicPr>
          <p:cNvPr id="33" name="Graphic 32">
            <a:extLst>
              <a:ext uri="{FF2B5EF4-FFF2-40B4-BE49-F238E27FC236}">
                <a16:creationId xmlns:a16="http://schemas.microsoft.com/office/drawing/2014/main" id="{DFE18203-37CA-6643-8792-7637DF7F9B6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973067" y="3857933"/>
            <a:ext cx="457200" cy="457200"/>
          </a:xfrm>
          <a:prstGeom prst="rect">
            <a:avLst/>
          </a:prstGeom>
        </p:spPr>
      </p:pic>
      <p:sp>
        <p:nvSpPr>
          <p:cNvPr id="34" name="TextBox 23">
            <a:extLst>
              <a:ext uri="{FF2B5EF4-FFF2-40B4-BE49-F238E27FC236}">
                <a16:creationId xmlns:a16="http://schemas.microsoft.com/office/drawing/2014/main" id="{671F6170-0C91-C54A-BB95-7AC7DCB62063}"/>
              </a:ext>
            </a:extLst>
          </p:cNvPr>
          <p:cNvSpPr txBox="1">
            <a:spLocks noChangeArrowheads="1"/>
          </p:cNvSpPr>
          <p:nvPr/>
        </p:nvSpPr>
        <p:spPr bwMode="auto">
          <a:xfrm>
            <a:off x="2379194"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Backup plan</a:t>
            </a:r>
          </a:p>
        </p:txBody>
      </p:sp>
      <p:sp>
        <p:nvSpPr>
          <p:cNvPr id="35" name="TextBox 23">
            <a:extLst>
              <a:ext uri="{FF2B5EF4-FFF2-40B4-BE49-F238E27FC236}">
                <a16:creationId xmlns:a16="http://schemas.microsoft.com/office/drawing/2014/main" id="{E5984BE3-1854-4146-BD61-72D462E626A9}"/>
              </a:ext>
            </a:extLst>
          </p:cNvPr>
          <p:cNvSpPr txBox="1">
            <a:spLocks noChangeArrowheads="1"/>
          </p:cNvSpPr>
          <p:nvPr/>
        </p:nvSpPr>
        <p:spPr bwMode="auto">
          <a:xfrm>
            <a:off x="3628578" y="4312311"/>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Recovery time objective</a:t>
            </a:r>
          </a:p>
        </p:txBody>
      </p:sp>
      <p:sp>
        <p:nvSpPr>
          <p:cNvPr id="36" name="TextBox 23">
            <a:extLst>
              <a:ext uri="{FF2B5EF4-FFF2-40B4-BE49-F238E27FC236}">
                <a16:creationId xmlns:a16="http://schemas.microsoft.com/office/drawing/2014/main" id="{1490349C-81BA-AB49-A6A6-DEB074469DD5}"/>
              </a:ext>
            </a:extLst>
          </p:cNvPr>
          <p:cNvSpPr txBox="1">
            <a:spLocks noChangeArrowheads="1"/>
          </p:cNvSpPr>
          <p:nvPr/>
        </p:nvSpPr>
        <p:spPr bwMode="auto">
          <a:xfrm>
            <a:off x="2379194" y="4321959"/>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Recovery point objective</a:t>
            </a:r>
          </a:p>
        </p:txBody>
      </p:sp>
      <p:sp>
        <p:nvSpPr>
          <p:cNvPr id="37" name="TextBox 23">
            <a:extLst>
              <a:ext uri="{FF2B5EF4-FFF2-40B4-BE49-F238E27FC236}">
                <a16:creationId xmlns:a16="http://schemas.microsoft.com/office/drawing/2014/main" id="{9CD40C59-3B9E-E440-8A71-A62AAE13FD19}"/>
              </a:ext>
            </a:extLst>
          </p:cNvPr>
          <p:cNvSpPr txBox="1">
            <a:spLocks noChangeArrowheads="1"/>
          </p:cNvSpPr>
          <p:nvPr/>
        </p:nvSpPr>
        <p:spPr bwMode="auto">
          <a:xfrm>
            <a:off x="3628578" y="328314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Backup vault</a:t>
            </a:r>
          </a:p>
        </p:txBody>
      </p:sp>
      <p:sp>
        <p:nvSpPr>
          <p:cNvPr id="38" name="TextBox 23">
            <a:extLst>
              <a:ext uri="{FF2B5EF4-FFF2-40B4-BE49-F238E27FC236}">
                <a16:creationId xmlns:a16="http://schemas.microsoft.com/office/drawing/2014/main" id="{929984B5-CE66-7148-8725-9EDBE5BB6F3B}"/>
              </a:ext>
            </a:extLst>
          </p:cNvPr>
          <p:cNvSpPr txBox="1">
            <a:spLocks noChangeArrowheads="1"/>
          </p:cNvSpPr>
          <p:nvPr/>
        </p:nvSpPr>
        <p:spPr bwMode="auto">
          <a:xfrm>
            <a:off x="2379194" y="540930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Compliance reporting</a:t>
            </a:r>
          </a:p>
        </p:txBody>
      </p:sp>
      <p:sp>
        <p:nvSpPr>
          <p:cNvPr id="39" name="TextBox 23">
            <a:extLst>
              <a:ext uri="{FF2B5EF4-FFF2-40B4-BE49-F238E27FC236}">
                <a16:creationId xmlns:a16="http://schemas.microsoft.com/office/drawing/2014/main" id="{30F1DC0D-9E47-8C47-AEA8-8CEA224069A9}"/>
              </a:ext>
            </a:extLst>
          </p:cNvPr>
          <p:cNvSpPr txBox="1">
            <a:spLocks noChangeArrowheads="1"/>
          </p:cNvSpPr>
          <p:nvPr/>
        </p:nvSpPr>
        <p:spPr bwMode="auto">
          <a:xfrm>
            <a:off x="3628578" y="540930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40" name="Graphic 39">
            <a:extLst>
              <a:ext uri="{FF2B5EF4-FFF2-40B4-BE49-F238E27FC236}">
                <a16:creationId xmlns:a16="http://schemas.microsoft.com/office/drawing/2014/main" id="{6A4C8DBC-1CA8-E248-9F84-4CE7EE7EA478}"/>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5254207" y="4940084"/>
            <a:ext cx="457200" cy="457200"/>
          </a:xfrm>
          <a:prstGeom prst="rect">
            <a:avLst/>
          </a:prstGeom>
        </p:spPr>
      </p:pic>
      <p:pic>
        <p:nvPicPr>
          <p:cNvPr id="41" name="Graphic 40">
            <a:extLst>
              <a:ext uri="{FF2B5EF4-FFF2-40B4-BE49-F238E27FC236}">
                <a16:creationId xmlns:a16="http://schemas.microsoft.com/office/drawing/2014/main" id="{238C30F3-96AC-5D49-8F86-AC09FDD92888}"/>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254207" y="2823647"/>
            <a:ext cx="457200" cy="457200"/>
          </a:xfrm>
          <a:prstGeom prst="rect">
            <a:avLst/>
          </a:prstGeom>
        </p:spPr>
      </p:pic>
      <p:pic>
        <p:nvPicPr>
          <p:cNvPr id="42" name="Graphic 41">
            <a:extLst>
              <a:ext uri="{FF2B5EF4-FFF2-40B4-BE49-F238E27FC236}">
                <a16:creationId xmlns:a16="http://schemas.microsoft.com/office/drawing/2014/main" id="{BD3CB9B8-6EDB-DD4A-85CD-2105A48A8706}"/>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5254207" y="3857933"/>
            <a:ext cx="457200" cy="457200"/>
          </a:xfrm>
          <a:prstGeom prst="rect">
            <a:avLst/>
          </a:prstGeom>
        </p:spPr>
      </p:pic>
      <p:sp>
        <p:nvSpPr>
          <p:cNvPr id="43" name="TextBox 23">
            <a:extLst>
              <a:ext uri="{FF2B5EF4-FFF2-40B4-BE49-F238E27FC236}">
                <a16:creationId xmlns:a16="http://schemas.microsoft.com/office/drawing/2014/main" id="{851D455D-BA18-0845-A300-D977A320DEE7}"/>
              </a:ext>
            </a:extLst>
          </p:cNvPr>
          <p:cNvSpPr txBox="1">
            <a:spLocks noChangeArrowheads="1"/>
          </p:cNvSpPr>
          <p:nvPr/>
        </p:nvSpPr>
        <p:spPr bwMode="auto">
          <a:xfrm>
            <a:off x="4909718" y="4312311"/>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Database</a:t>
            </a:r>
          </a:p>
        </p:txBody>
      </p:sp>
      <p:sp>
        <p:nvSpPr>
          <p:cNvPr id="45" name="TextBox 23">
            <a:extLst>
              <a:ext uri="{FF2B5EF4-FFF2-40B4-BE49-F238E27FC236}">
                <a16:creationId xmlns:a16="http://schemas.microsoft.com/office/drawing/2014/main" id="{25DA4B5A-72B7-5845-B442-236DC8BD2AC7}"/>
              </a:ext>
            </a:extLst>
          </p:cNvPr>
          <p:cNvSpPr txBox="1">
            <a:spLocks noChangeArrowheads="1"/>
          </p:cNvSpPr>
          <p:nvPr/>
        </p:nvSpPr>
        <p:spPr bwMode="auto">
          <a:xfrm>
            <a:off x="4862060" y="3283145"/>
            <a:ext cx="12414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Virtual machine</a:t>
            </a:r>
          </a:p>
        </p:txBody>
      </p:sp>
      <p:sp>
        <p:nvSpPr>
          <p:cNvPr id="46" name="TextBox 23">
            <a:extLst>
              <a:ext uri="{FF2B5EF4-FFF2-40B4-BE49-F238E27FC236}">
                <a16:creationId xmlns:a16="http://schemas.microsoft.com/office/drawing/2014/main" id="{A9D7F14A-4DEB-8348-9FC7-CA963B276500}"/>
              </a:ext>
            </a:extLst>
          </p:cNvPr>
          <p:cNvSpPr txBox="1">
            <a:spLocks noChangeArrowheads="1"/>
          </p:cNvSpPr>
          <p:nvPr/>
        </p:nvSpPr>
        <p:spPr bwMode="auto">
          <a:xfrm>
            <a:off x="4909718" y="540930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Gateway</a:t>
            </a:r>
          </a:p>
        </p:txBody>
      </p:sp>
      <p:pic>
        <p:nvPicPr>
          <p:cNvPr id="47" name="Graphic 46">
            <a:extLst>
              <a:ext uri="{FF2B5EF4-FFF2-40B4-BE49-F238E27FC236}">
                <a16:creationId xmlns:a16="http://schemas.microsoft.com/office/drawing/2014/main" id="{F5858E14-5175-DC40-A7FB-B6E969E2AC4B}"/>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6528656" y="2813924"/>
            <a:ext cx="457200" cy="457200"/>
          </a:xfrm>
          <a:prstGeom prst="rect">
            <a:avLst/>
          </a:prstGeom>
        </p:spPr>
      </p:pic>
      <p:pic>
        <p:nvPicPr>
          <p:cNvPr id="48" name="Graphic 47">
            <a:extLst>
              <a:ext uri="{FF2B5EF4-FFF2-40B4-BE49-F238E27FC236}">
                <a16:creationId xmlns:a16="http://schemas.microsoft.com/office/drawing/2014/main" id="{BA31B0E1-AD47-2B4B-A95C-735AB8993AFD}"/>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6528656" y="3855111"/>
            <a:ext cx="457200" cy="457200"/>
          </a:xfrm>
          <a:prstGeom prst="rect">
            <a:avLst/>
          </a:prstGeom>
        </p:spPr>
      </p:pic>
      <p:pic>
        <p:nvPicPr>
          <p:cNvPr id="49" name="Graphic 48">
            <a:extLst>
              <a:ext uri="{FF2B5EF4-FFF2-40B4-BE49-F238E27FC236}">
                <a16:creationId xmlns:a16="http://schemas.microsoft.com/office/drawing/2014/main" id="{001CEDE1-50B0-724F-93F3-0394D94A781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528656" y="4952105"/>
            <a:ext cx="457200" cy="457200"/>
          </a:xfrm>
          <a:prstGeom prst="rect">
            <a:avLst/>
          </a:prstGeom>
        </p:spPr>
      </p:pic>
      <p:sp>
        <p:nvSpPr>
          <p:cNvPr id="50" name="TextBox 23">
            <a:extLst>
              <a:ext uri="{FF2B5EF4-FFF2-40B4-BE49-F238E27FC236}">
                <a16:creationId xmlns:a16="http://schemas.microsoft.com/office/drawing/2014/main" id="{4037C27E-A719-EE40-A0BA-211A0261D2DB}"/>
              </a:ext>
            </a:extLst>
          </p:cNvPr>
          <p:cNvSpPr txBox="1">
            <a:spLocks noChangeArrowheads="1"/>
          </p:cNvSpPr>
          <p:nvPr/>
        </p:nvSpPr>
        <p:spPr bwMode="auto">
          <a:xfrm>
            <a:off x="6184167" y="5406483"/>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Compute</a:t>
            </a:r>
          </a:p>
        </p:txBody>
      </p:sp>
      <p:sp>
        <p:nvSpPr>
          <p:cNvPr id="51" name="TextBox 23">
            <a:extLst>
              <a:ext uri="{FF2B5EF4-FFF2-40B4-BE49-F238E27FC236}">
                <a16:creationId xmlns:a16="http://schemas.microsoft.com/office/drawing/2014/main" id="{B6025E12-A2E1-1443-B4F8-666D7B9D40B4}"/>
              </a:ext>
            </a:extLst>
          </p:cNvPr>
          <p:cNvSpPr txBox="1">
            <a:spLocks noChangeArrowheads="1"/>
          </p:cNvSpPr>
          <p:nvPr/>
        </p:nvSpPr>
        <p:spPr bwMode="auto">
          <a:xfrm>
            <a:off x="6184167" y="4314609"/>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Storage</a:t>
            </a:r>
          </a:p>
        </p:txBody>
      </p:sp>
      <p:sp>
        <p:nvSpPr>
          <p:cNvPr id="52" name="TextBox 23">
            <a:extLst>
              <a:ext uri="{FF2B5EF4-FFF2-40B4-BE49-F238E27FC236}">
                <a16:creationId xmlns:a16="http://schemas.microsoft.com/office/drawing/2014/main" id="{55F887D2-583F-D04C-AE74-022FD921708D}"/>
              </a:ext>
            </a:extLst>
          </p:cNvPr>
          <p:cNvSpPr txBox="1">
            <a:spLocks noChangeArrowheads="1"/>
          </p:cNvSpPr>
          <p:nvPr/>
        </p:nvSpPr>
        <p:spPr bwMode="auto">
          <a:xfrm>
            <a:off x="6121201" y="3283145"/>
            <a:ext cx="12721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53" name="Graphic 52">
            <a:extLst>
              <a:ext uri="{FF2B5EF4-FFF2-40B4-BE49-F238E27FC236}">
                <a16:creationId xmlns:a16="http://schemas.microsoft.com/office/drawing/2014/main" id="{0622FC5C-CF3D-FB4C-9B16-07E1463CAD8B}"/>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9250531" y="2823647"/>
            <a:ext cx="457200" cy="457200"/>
          </a:xfrm>
          <a:prstGeom prst="rect">
            <a:avLst/>
          </a:prstGeom>
        </p:spPr>
      </p:pic>
      <p:pic>
        <p:nvPicPr>
          <p:cNvPr id="54" name="Graphic 53">
            <a:extLst>
              <a:ext uri="{FF2B5EF4-FFF2-40B4-BE49-F238E27FC236}">
                <a16:creationId xmlns:a16="http://schemas.microsoft.com/office/drawing/2014/main" id="{03C08D56-F361-F34D-9850-AA69F38417D2}"/>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9250531" y="3857933"/>
            <a:ext cx="457200" cy="457200"/>
          </a:xfrm>
          <a:prstGeom prst="rect">
            <a:avLst/>
          </a:prstGeom>
        </p:spPr>
      </p:pic>
      <p:sp>
        <p:nvSpPr>
          <p:cNvPr id="55" name="TextBox 23">
            <a:extLst>
              <a:ext uri="{FF2B5EF4-FFF2-40B4-BE49-F238E27FC236}">
                <a16:creationId xmlns:a16="http://schemas.microsoft.com/office/drawing/2014/main" id="{F6D407D4-4A7E-D345-B5EB-37DE6E8AAB60}"/>
              </a:ext>
            </a:extLst>
          </p:cNvPr>
          <p:cNvSpPr txBox="1">
            <a:spLocks noChangeArrowheads="1"/>
          </p:cNvSpPr>
          <p:nvPr/>
        </p:nvSpPr>
        <p:spPr bwMode="auto">
          <a:xfrm>
            <a:off x="8631119" y="4312311"/>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Backup support for Amazon S3</a:t>
            </a:r>
          </a:p>
        </p:txBody>
      </p:sp>
      <p:sp>
        <p:nvSpPr>
          <p:cNvPr id="56" name="TextBox 23">
            <a:extLst>
              <a:ext uri="{FF2B5EF4-FFF2-40B4-BE49-F238E27FC236}">
                <a16:creationId xmlns:a16="http://schemas.microsoft.com/office/drawing/2014/main" id="{6244923F-B2E1-814C-8A08-2037B5CFCEB4}"/>
              </a:ext>
            </a:extLst>
          </p:cNvPr>
          <p:cNvSpPr txBox="1">
            <a:spLocks noChangeArrowheads="1"/>
          </p:cNvSpPr>
          <p:nvPr/>
        </p:nvSpPr>
        <p:spPr bwMode="auto">
          <a:xfrm>
            <a:off x="8631119" y="3283145"/>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pic>
        <p:nvPicPr>
          <p:cNvPr id="57" name="Graphic 56">
            <a:extLst>
              <a:ext uri="{FF2B5EF4-FFF2-40B4-BE49-F238E27FC236}">
                <a16:creationId xmlns:a16="http://schemas.microsoft.com/office/drawing/2014/main" id="{9F5E592A-65E6-F763-A0F0-5554F66000EE}"/>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9250531" y="4952105"/>
            <a:ext cx="457200" cy="457200"/>
          </a:xfrm>
          <a:prstGeom prst="rect">
            <a:avLst/>
          </a:prstGeom>
        </p:spPr>
      </p:pic>
      <p:sp>
        <p:nvSpPr>
          <p:cNvPr id="58" name="TextBox 23">
            <a:extLst>
              <a:ext uri="{FF2B5EF4-FFF2-40B4-BE49-F238E27FC236}">
                <a16:creationId xmlns:a16="http://schemas.microsoft.com/office/drawing/2014/main" id="{739C5FB8-4255-13E7-C2F0-557B3C587E4F}"/>
              </a:ext>
            </a:extLst>
          </p:cNvPr>
          <p:cNvSpPr txBox="1">
            <a:spLocks noChangeArrowheads="1"/>
          </p:cNvSpPr>
          <p:nvPr/>
        </p:nvSpPr>
        <p:spPr bwMode="auto">
          <a:xfrm>
            <a:off x="8631119" y="5406483"/>
            <a:ext cx="169602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Backup support for Amazon FSx for NetApp ONTAP</a:t>
            </a:r>
          </a:p>
        </p:txBody>
      </p:sp>
      <p:pic>
        <p:nvPicPr>
          <p:cNvPr id="2" name="Graphic 1">
            <a:extLst>
              <a:ext uri="{FF2B5EF4-FFF2-40B4-BE49-F238E27FC236}">
                <a16:creationId xmlns:a16="http://schemas.microsoft.com/office/drawing/2014/main" id="{BA3942D9-1D67-E143-C95C-86DA44EAF58D}"/>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10866136" y="2823647"/>
            <a:ext cx="457200" cy="457200"/>
          </a:xfrm>
          <a:prstGeom prst="rect">
            <a:avLst/>
          </a:prstGeom>
        </p:spPr>
      </p:pic>
      <p:pic>
        <p:nvPicPr>
          <p:cNvPr id="3" name="Graphic 2">
            <a:extLst>
              <a:ext uri="{FF2B5EF4-FFF2-40B4-BE49-F238E27FC236}">
                <a16:creationId xmlns:a16="http://schemas.microsoft.com/office/drawing/2014/main" id="{B83D7AC4-DF96-41A2-8423-30A4869CF02A}"/>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7812446" y="3860258"/>
            <a:ext cx="457200" cy="457200"/>
          </a:xfrm>
          <a:prstGeom prst="rect">
            <a:avLst/>
          </a:prstGeom>
        </p:spPr>
      </p:pic>
      <p:sp>
        <p:nvSpPr>
          <p:cNvPr id="4" name="TextBox 23">
            <a:extLst>
              <a:ext uri="{FF2B5EF4-FFF2-40B4-BE49-F238E27FC236}">
                <a16:creationId xmlns:a16="http://schemas.microsoft.com/office/drawing/2014/main" id="{EBAC0F8B-35DA-EEBB-4CC4-1BFCC68A64A2}"/>
              </a:ext>
            </a:extLst>
          </p:cNvPr>
          <p:cNvSpPr txBox="1">
            <a:spLocks noChangeArrowheads="1"/>
          </p:cNvSpPr>
          <p:nvPr/>
        </p:nvSpPr>
        <p:spPr bwMode="auto">
          <a:xfrm>
            <a:off x="7424766" y="4314636"/>
            <a:ext cx="12325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Legal hold</a:t>
            </a:r>
          </a:p>
        </p:txBody>
      </p:sp>
      <p:sp>
        <p:nvSpPr>
          <p:cNvPr id="5" name="TextBox 23">
            <a:extLst>
              <a:ext uri="{FF2B5EF4-FFF2-40B4-BE49-F238E27FC236}">
                <a16:creationId xmlns:a16="http://schemas.microsoft.com/office/drawing/2014/main" id="{E20CE457-473B-9648-7ABF-10C8F22690DB}"/>
              </a:ext>
            </a:extLst>
          </p:cNvPr>
          <p:cNvSpPr txBox="1">
            <a:spLocks noChangeArrowheads="1"/>
          </p:cNvSpPr>
          <p:nvPr/>
        </p:nvSpPr>
        <p:spPr bwMode="auto">
          <a:xfrm>
            <a:off x="10246724" y="3283145"/>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Backup for</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6" name="Graphic 5">
            <a:extLst>
              <a:ext uri="{FF2B5EF4-FFF2-40B4-BE49-F238E27FC236}">
                <a16:creationId xmlns:a16="http://schemas.microsoft.com/office/drawing/2014/main" id="{62B09AA4-AA87-4946-BD7F-CB13C92D1E95}"/>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7812446" y="4952105"/>
            <a:ext cx="457200" cy="457200"/>
          </a:xfrm>
          <a:prstGeom prst="rect">
            <a:avLst/>
          </a:prstGeom>
        </p:spPr>
      </p:pic>
      <p:sp>
        <p:nvSpPr>
          <p:cNvPr id="7" name="TextBox 23">
            <a:extLst>
              <a:ext uri="{FF2B5EF4-FFF2-40B4-BE49-F238E27FC236}">
                <a16:creationId xmlns:a16="http://schemas.microsoft.com/office/drawing/2014/main" id="{3BC01E63-C3E2-6363-5533-D0FF0FAFAC38}"/>
              </a:ext>
            </a:extLst>
          </p:cNvPr>
          <p:cNvSpPr txBox="1">
            <a:spLocks noChangeArrowheads="1"/>
          </p:cNvSpPr>
          <p:nvPr/>
        </p:nvSpPr>
        <p:spPr bwMode="auto">
          <a:xfrm>
            <a:off x="7424766" y="5406483"/>
            <a:ext cx="12325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Backup Audit Manager</a:t>
            </a:r>
          </a:p>
        </p:txBody>
      </p:sp>
      <p:pic>
        <p:nvPicPr>
          <p:cNvPr id="8" name="Graphic 7">
            <a:extLst>
              <a:ext uri="{FF2B5EF4-FFF2-40B4-BE49-F238E27FC236}">
                <a16:creationId xmlns:a16="http://schemas.microsoft.com/office/drawing/2014/main" id="{DB0774C8-2DC4-529E-A407-FD97DD97C171}"/>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7806316" y="2822798"/>
            <a:ext cx="457200" cy="457200"/>
          </a:xfrm>
          <a:prstGeom prst="rect">
            <a:avLst/>
          </a:prstGeom>
        </p:spPr>
      </p:pic>
      <p:sp>
        <p:nvSpPr>
          <p:cNvPr id="9" name="TextBox 23">
            <a:extLst>
              <a:ext uri="{FF2B5EF4-FFF2-40B4-BE49-F238E27FC236}">
                <a16:creationId xmlns:a16="http://schemas.microsoft.com/office/drawing/2014/main" id="{E290E772-C0AF-2A82-7B4F-922F05D5C70A}"/>
              </a:ext>
            </a:extLst>
          </p:cNvPr>
          <p:cNvSpPr txBox="1">
            <a:spLocks noChangeArrowheads="1"/>
          </p:cNvSpPr>
          <p:nvPr/>
        </p:nvSpPr>
        <p:spPr bwMode="auto">
          <a:xfrm>
            <a:off x="7418636" y="3277176"/>
            <a:ext cx="12325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Backup Vault Lock</a:t>
            </a:r>
          </a:p>
        </p:txBody>
      </p:sp>
    </p:spTree>
    <p:extLst>
      <p:ext uri="{BB962C8B-B14F-4D97-AF65-F5344CB8AC3E}">
        <p14:creationId xmlns:p14="http://schemas.microsoft.com/office/powerpoint/2010/main" val="25349584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2" name="Graphic 22">
            <a:extLst>
              <a:ext uri="{FF2B5EF4-FFF2-40B4-BE49-F238E27FC236}">
                <a16:creationId xmlns:a16="http://schemas.microsoft.com/office/drawing/2014/main" id="{B9F826C9-6D73-D04B-A499-242196C9B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112"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a:extLst>
              <a:ext uri="{FF2B5EF4-FFF2-40B4-BE49-F238E27FC236}">
                <a16:creationId xmlns:a16="http://schemas.microsoft.com/office/drawing/2014/main" id="{414CBD39-16E9-194C-A571-52EF829CD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429"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1300" y="365125"/>
            <a:ext cx="8637588" cy="644525"/>
          </a:xfrm>
        </p:spPr>
        <p:txBody>
          <a:bodyPr/>
          <a:lstStyle/>
          <a:p>
            <a:pPr eaLnBrk="1" hangingPunct="1"/>
            <a:r>
              <a:rPr lang="en-US" altLang="en-US"/>
              <a:t>Storage</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159</a:t>
            </a:fld>
            <a:endParaRPr lang="en-US" altLang="en-US">
              <a:solidFill>
                <a:srgbClr val="161E2D"/>
              </a:solidFill>
              <a:latin typeface="Arial" panose="020B0604020202020204" pitchFamily="34" charset="0"/>
            </a:endParaRP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6/7</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420081" y="4652963"/>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278323" y="4660900"/>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004196" y="4667250"/>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398371"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Bucket</a:t>
            </a:r>
          </a:p>
        </p:txBody>
      </p:sp>
      <p:pic>
        <p:nvPicPr>
          <p:cNvPr id="173075" name="Graphic 6">
            <a:extLst>
              <a:ext uri="{FF2B5EF4-FFF2-40B4-BE49-F238E27FC236}">
                <a16:creationId xmlns:a16="http://schemas.microsoft.com/office/drawing/2014/main" id="{AEC646D1-481C-C84A-A7E5-4AD4D3C14C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203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a:extLst>
              <a:ext uri="{FF2B5EF4-FFF2-40B4-BE49-F238E27FC236}">
                <a16:creationId xmlns:a16="http://schemas.microsoft.com/office/drawing/2014/main" id="{3B6C367A-DF0B-4145-BC22-1066579E47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9063"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0746"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a:extLst>
              <a:ext uri="{FF2B5EF4-FFF2-40B4-BE49-F238E27FC236}">
                <a16:creationId xmlns:a16="http://schemas.microsoft.com/office/drawing/2014/main" id="{7AEBBED3-4440-6245-BB04-D8EC6975BA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916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a:extLst>
              <a:ext uri="{FF2B5EF4-FFF2-40B4-BE49-F238E27FC236}">
                <a16:creationId xmlns:a16="http://schemas.microsoft.com/office/drawing/2014/main" id="{BFF1F532-E8CB-AF40-96DD-2A4983EBDE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747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732149"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Replication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13422" y="4675188"/>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a:extLst>
              <a:ext uri="{FF2B5EF4-FFF2-40B4-BE49-F238E27FC236}">
                <a16:creationId xmlns:a16="http://schemas.microsoft.com/office/drawing/2014/main" id="{5DD6D001-66E7-6449-80B8-35D7925A03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4112"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a:extLst>
              <a:ext uri="{FF2B5EF4-FFF2-40B4-BE49-F238E27FC236}">
                <a16:creationId xmlns:a16="http://schemas.microsoft.com/office/drawing/2014/main" id="{1BE6FABE-B7D3-D644-8C82-9A4C3A4BCA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2429"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116640" y="325913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8" name="TextBox 60">
            <a:extLst>
              <a:ext uri="{FF2B5EF4-FFF2-40B4-BE49-F238E27FC236}">
                <a16:creationId xmlns:a16="http://schemas.microsoft.com/office/drawing/2014/main" id="{34E58C84-DC2E-5E48-8722-27FE9622CA30}"/>
              </a:ext>
            </a:extLst>
          </p:cNvPr>
          <p:cNvSpPr txBox="1">
            <a:spLocks noChangeArrowheads="1"/>
          </p:cNvSpPr>
          <p:nvPr/>
        </p:nvSpPr>
        <p:spPr bwMode="auto">
          <a:xfrm>
            <a:off x="6658936" y="3265488"/>
            <a:ext cx="17909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Glacier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Flexible Retrieval</a:t>
            </a:r>
            <a:endParaRPr lang="en-US" altLang="en-US" sz="1000">
              <a:latin typeface="Arial" panose="020B0604020202020204" pitchFamily="34" charset="0"/>
              <a:ea typeface="Amazon Ember" panose="020B0603020204020204" pitchFamily="34" charset="0"/>
              <a:cs typeface="Arial" panose="020B0604020202020204" pitchFamily="34" charset="0"/>
            </a:endParaRP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0813" y="3267075"/>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Intelligent-</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Standard</a:t>
            </a:r>
          </a:p>
        </p:txBody>
      </p:sp>
      <p:pic>
        <p:nvPicPr>
          <p:cNvPr id="173091" name="Graphic 63">
            <a:extLst>
              <a:ext uri="{FF2B5EF4-FFF2-40B4-BE49-F238E27FC236}">
                <a16:creationId xmlns:a16="http://schemas.microsoft.com/office/drawing/2014/main" id="{9B0E541F-A9E3-5346-935C-401DF5B62E4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a:extLst>
              <a:ext uri="{FF2B5EF4-FFF2-40B4-BE49-F238E27FC236}">
                <a16:creationId xmlns:a16="http://schemas.microsoft.com/office/drawing/2014/main" id="{501032CA-F935-3943-8599-BD59642BDB8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0746"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a:extLst>
              <a:ext uri="{FF2B5EF4-FFF2-40B4-BE49-F238E27FC236}">
                <a16:creationId xmlns:a16="http://schemas.microsoft.com/office/drawing/2014/main" id="{2C253DCA-88F9-CA47-B245-C275139D742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6747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a:extLst>
              <a:ext uri="{FF2B5EF4-FFF2-40B4-BE49-F238E27FC236}">
                <a16:creationId xmlns:a16="http://schemas.microsoft.com/office/drawing/2014/main" id="{27A2FBEB-B16D-5C48-AABF-654B9E13899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05795"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794488" y="3267075"/>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One</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495596" y="3273425"/>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Standard-IA</a:t>
            </a:r>
          </a:p>
        </p:txBody>
      </p:sp>
      <p:sp>
        <p:nvSpPr>
          <p:cNvPr id="45" name="TextBox 59">
            <a:extLst>
              <a:ext uri="{FF2B5EF4-FFF2-40B4-BE49-F238E27FC236}">
                <a16:creationId xmlns:a16="http://schemas.microsoft.com/office/drawing/2014/main" id="{8D6911E7-90E1-3C41-8B67-5A2F73443096}"/>
              </a:ext>
            </a:extLst>
          </p:cNvPr>
          <p:cNvSpPr txBox="1">
            <a:spLocks noChangeArrowheads="1"/>
          </p:cNvSpPr>
          <p:nvPr/>
        </p:nvSpPr>
        <p:spPr bwMode="auto">
          <a:xfrm>
            <a:off x="10437198" y="3259138"/>
            <a:ext cx="1158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46" name="Graphic 65">
            <a:extLst>
              <a:ext uri="{FF2B5EF4-FFF2-40B4-BE49-F238E27FC236}">
                <a16:creationId xmlns:a16="http://schemas.microsoft.com/office/drawing/2014/main" id="{3920B555-0938-B549-A925-3D61C093172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782031"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2">
            <a:extLst>
              <a:ext uri="{FF2B5EF4-FFF2-40B4-BE49-F238E27FC236}">
                <a16:creationId xmlns:a16="http://schemas.microsoft.com/office/drawing/2014/main" id="{7EAB76C7-5DDD-2E40-987C-E80BEAD25CD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326994"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6910275"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Storage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Lens</a:t>
            </a:r>
          </a:p>
        </p:txBody>
      </p:sp>
      <p:sp>
        <p:nvSpPr>
          <p:cNvPr id="39" name="TextBox 20">
            <a:extLst>
              <a:ext uri="{FF2B5EF4-FFF2-40B4-BE49-F238E27FC236}">
                <a16:creationId xmlns:a16="http://schemas.microsoft.com/office/drawing/2014/main" id="{1DE5C43B-A61B-544D-8BB9-4696DEAF0E14}"/>
              </a:ext>
            </a:extLst>
          </p:cNvPr>
          <p:cNvSpPr txBox="1">
            <a:spLocks noChangeArrowheads="1"/>
          </p:cNvSpPr>
          <p:nvPr/>
        </p:nvSpPr>
        <p:spPr bwMode="auto">
          <a:xfrm>
            <a:off x="3291606" y="5607324"/>
            <a:ext cx="150231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Object Lambda Access Points</a:t>
            </a:r>
          </a:p>
        </p:txBody>
      </p:sp>
      <p:sp>
        <p:nvSpPr>
          <p:cNvPr id="40" name="TextBox 21">
            <a:extLst>
              <a:ext uri="{FF2B5EF4-FFF2-40B4-BE49-F238E27FC236}">
                <a16:creationId xmlns:a16="http://schemas.microsoft.com/office/drawing/2014/main" id="{37791C83-AD21-7B4D-B3B8-E92FB0B80122}"/>
              </a:ext>
            </a:extLst>
          </p:cNvPr>
          <p:cNvSpPr txBox="1">
            <a:spLocks noChangeArrowheads="1"/>
          </p:cNvSpPr>
          <p:nvPr/>
        </p:nvSpPr>
        <p:spPr bwMode="auto">
          <a:xfrm>
            <a:off x="2190650" y="5605723"/>
            <a:ext cx="13827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Object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Lambda</a:t>
            </a:r>
          </a:p>
        </p:txBody>
      </p:sp>
      <p:pic>
        <p:nvPicPr>
          <p:cNvPr id="41" name="Graphic 14">
            <a:extLst>
              <a:ext uri="{FF2B5EF4-FFF2-40B4-BE49-F238E27FC236}">
                <a16:creationId xmlns:a16="http://schemas.microsoft.com/office/drawing/2014/main" id="{9E17AB06-F115-9444-BE4C-5EADA449FEF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2659063"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31">
            <a:extLst>
              <a:ext uri="{FF2B5EF4-FFF2-40B4-BE49-F238E27FC236}">
                <a16:creationId xmlns:a16="http://schemas.microsoft.com/office/drawing/2014/main" id="{0E2139C7-BBDC-DB4F-958E-FDCD079772E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820746"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59">
            <a:extLst>
              <a:ext uri="{FF2B5EF4-FFF2-40B4-BE49-F238E27FC236}">
                <a16:creationId xmlns:a16="http://schemas.microsoft.com/office/drawing/2014/main" id="{D2A16E09-CDED-8F48-A800-30ADB91D6A16}"/>
              </a:ext>
            </a:extLst>
          </p:cNvPr>
          <p:cNvSpPr txBox="1">
            <a:spLocks noChangeArrowheads="1"/>
          </p:cNvSpPr>
          <p:nvPr/>
        </p:nvSpPr>
        <p:spPr bwMode="auto">
          <a:xfrm>
            <a:off x="9269510" y="3259138"/>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44" name="Graphic 65">
            <a:extLst>
              <a:ext uri="{FF2B5EF4-FFF2-40B4-BE49-F238E27FC236}">
                <a16:creationId xmlns:a16="http://schemas.microsoft.com/office/drawing/2014/main" id="{AD03FDE7-1BDE-B548-92D5-5DBC10568B0D}"/>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62034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22">
            <a:extLst>
              <a:ext uri="{FF2B5EF4-FFF2-40B4-BE49-F238E27FC236}">
                <a16:creationId xmlns:a16="http://schemas.microsoft.com/office/drawing/2014/main" id="{ED5A9623-0B7D-5BFB-C26F-180BD391EAE7}"/>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6144112"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50">
            <a:extLst>
              <a:ext uri="{FF2B5EF4-FFF2-40B4-BE49-F238E27FC236}">
                <a16:creationId xmlns:a16="http://schemas.microsoft.com/office/drawing/2014/main" id="{70401498-A417-76AE-4B3F-C72D22A246B3}"/>
              </a:ext>
            </a:extLst>
          </p:cNvPr>
          <p:cNvSpPr txBox="1">
            <a:spLocks noChangeArrowheads="1"/>
          </p:cNvSpPr>
          <p:nvPr/>
        </p:nvSpPr>
        <p:spPr bwMode="auto">
          <a:xfrm>
            <a:off x="5864146" y="5599373"/>
            <a:ext cx="98758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Select</a:t>
            </a:r>
          </a:p>
        </p:txBody>
      </p:sp>
      <p:pic>
        <p:nvPicPr>
          <p:cNvPr id="4" name="Graphic 22">
            <a:extLst>
              <a:ext uri="{FF2B5EF4-FFF2-40B4-BE49-F238E27FC236}">
                <a16:creationId xmlns:a16="http://schemas.microsoft.com/office/drawing/2014/main" id="{720B1A2A-6626-FB56-0B3C-72BDF75774B2}"/>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326994"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50">
            <a:extLst>
              <a:ext uri="{FF2B5EF4-FFF2-40B4-BE49-F238E27FC236}">
                <a16:creationId xmlns:a16="http://schemas.microsoft.com/office/drawing/2014/main" id="{371252A9-CC84-4644-D7B3-1CEA3F41EAE4}"/>
              </a:ext>
            </a:extLst>
          </p:cNvPr>
          <p:cNvSpPr txBox="1">
            <a:spLocks noChangeArrowheads="1"/>
          </p:cNvSpPr>
          <p:nvPr/>
        </p:nvSpPr>
        <p:spPr bwMode="auto">
          <a:xfrm>
            <a:off x="6960358" y="5599373"/>
            <a:ext cx="119047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Object Lock</a:t>
            </a:r>
          </a:p>
        </p:txBody>
      </p:sp>
      <p:pic>
        <p:nvPicPr>
          <p:cNvPr id="6" name="Graphic 22">
            <a:extLst>
              <a:ext uri="{FF2B5EF4-FFF2-40B4-BE49-F238E27FC236}">
                <a16:creationId xmlns:a16="http://schemas.microsoft.com/office/drawing/2014/main" id="{ED715260-6F54-750A-1224-D37E470D319F}"/>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8467478"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50">
            <a:extLst>
              <a:ext uri="{FF2B5EF4-FFF2-40B4-BE49-F238E27FC236}">
                <a16:creationId xmlns:a16="http://schemas.microsoft.com/office/drawing/2014/main" id="{BF99D8B9-5384-49DC-6B31-4BF575C50249}"/>
              </a:ext>
            </a:extLst>
          </p:cNvPr>
          <p:cNvSpPr txBox="1">
            <a:spLocks noChangeArrowheads="1"/>
          </p:cNvSpPr>
          <p:nvPr/>
        </p:nvSpPr>
        <p:spPr bwMode="auto">
          <a:xfrm>
            <a:off x="8100841" y="5599373"/>
            <a:ext cx="11904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Batch Operations</a:t>
            </a:r>
          </a:p>
        </p:txBody>
      </p:sp>
      <p:sp>
        <p:nvSpPr>
          <p:cNvPr id="8" name="TextBox 20">
            <a:extLst>
              <a:ext uri="{FF2B5EF4-FFF2-40B4-BE49-F238E27FC236}">
                <a16:creationId xmlns:a16="http://schemas.microsoft.com/office/drawing/2014/main" id="{B184902F-84B9-8CDC-CFC0-91DA8F19CE69}"/>
              </a:ext>
            </a:extLst>
          </p:cNvPr>
          <p:cNvSpPr txBox="1">
            <a:spLocks noChangeArrowheads="1"/>
          </p:cNvSpPr>
          <p:nvPr/>
        </p:nvSpPr>
        <p:spPr bwMode="auto">
          <a:xfrm>
            <a:off x="4544731" y="5607324"/>
            <a:ext cx="13510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Multi-Region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Access Points</a:t>
            </a:r>
          </a:p>
        </p:txBody>
      </p:sp>
      <p:pic>
        <p:nvPicPr>
          <p:cNvPr id="9" name="Graphic 31">
            <a:extLst>
              <a:ext uri="{FF2B5EF4-FFF2-40B4-BE49-F238E27FC236}">
                <a16:creationId xmlns:a16="http://schemas.microsoft.com/office/drawing/2014/main" id="{7537E85D-78D8-9EE5-175A-C07948AEE7A5}"/>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4982429"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sz="half" idx="1"/>
          </p:nvPr>
        </p:nvSpPr>
        <p:spPr>
          <a:xfrm>
            <a:off x="241300" y="2273301"/>
            <a:ext cx="3328836" cy="1195386"/>
          </a:xfrm>
        </p:spPr>
        <p:txBody>
          <a:bodyPr/>
          <a:lstStyle/>
          <a:p>
            <a:pPr eaLnBrk="1" hangingPunct="1"/>
            <a:r>
              <a:rPr lang="en-US" altLang="en-US" sz="1800" b="1" dirty="0"/>
              <a:t>Resizing groups</a:t>
            </a:r>
          </a:p>
          <a:p>
            <a:pPr eaLnBrk="1" hangingPunct="1"/>
            <a:r>
              <a:rPr lang="en-US" altLang="en-US" sz="1800" dirty="0"/>
              <a:t>Use the bottom-right corner of a group box to resize it.</a:t>
            </a:r>
          </a:p>
          <a:p>
            <a:pPr eaLnBrk="1" hangingPunct="1"/>
            <a:endParaRPr lang="en-US" altLang="en-US" sz="1800" dirty="0"/>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sz="half" idx="10"/>
          </p:nvPr>
        </p:nvSpPr>
        <p:spPr>
          <a:xfrm>
            <a:off x="3952876" y="2273300"/>
            <a:ext cx="3979862" cy="3584575"/>
          </a:xfrm>
        </p:spPr>
        <p:txBody>
          <a:bodyPr/>
          <a:lstStyle/>
          <a:p>
            <a:pPr eaLnBrk="1" hangingPunct="1"/>
            <a:r>
              <a:rPr lang="en-US" altLang="en-US" sz="1800" b="1" dirty="0"/>
              <a:t>Nested groups</a:t>
            </a:r>
          </a:p>
          <a:p>
            <a:pPr eaLnBrk="1" hangingPunct="1"/>
            <a:r>
              <a:rPr lang="en-US" altLang="en-US" sz="1800" dirty="0"/>
              <a:t>When you have groups within groups, </a:t>
            </a:r>
            <a:r>
              <a:rPr lang="en-US" sz="1800" dirty="0"/>
              <a:t>inner groups should have at least .05" buffer on all sides.</a:t>
            </a:r>
            <a:endParaRPr lang="en-US" altLang="en-US" sz="1800" dirty="0"/>
          </a:p>
        </p:txBody>
      </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sz="half" idx="12"/>
          </p:nvPr>
        </p:nvSpPr>
        <p:spPr>
          <a:xfrm>
            <a:off x="241300" y="1149350"/>
            <a:ext cx="11709400" cy="984250"/>
          </a:xfrm>
        </p:spPr>
        <p:txBody>
          <a:bodyPr/>
          <a:lstStyle/>
          <a:p>
            <a:pPr eaLnBrk="1" hangingPunct="1"/>
            <a:r>
              <a:rPr lang="en-US" altLang="en-US"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21" name="Rectangle 20">
            <a:extLst>
              <a:ext uri="{FF2B5EF4-FFF2-40B4-BE49-F238E27FC236}">
                <a16:creationId xmlns:a16="http://schemas.microsoft.com/office/drawing/2014/main" id="{6D1FEF31-2F9C-8E4C-883C-A8738890353F}"/>
              </a:ext>
            </a:extLst>
          </p:cNvPr>
          <p:cNvSpPr/>
          <p:nvPr/>
        </p:nvSpPr>
        <p:spPr>
          <a:xfrm>
            <a:off x="4430713" y="3703638"/>
            <a:ext cx="3216275" cy="2268537"/>
          </a:xfrm>
          <a:prstGeom prst="rect">
            <a:avLst/>
          </a:prstGeom>
          <a:noFill/>
          <a:ln w="12700">
            <a:solidFill>
              <a:srgbClr val="693BC5"/>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93BC5"/>
                </a:solidFill>
                <a:latin typeface="Arial" panose="020B0604020202020204" pitchFamily="34" charset="0"/>
                <a:cs typeface="Arial" panose="020B0604020202020204" pitchFamily="34" charset="0"/>
              </a:rPr>
              <a:t>Virtual private cloud (VPC)</a:t>
            </a:r>
          </a:p>
        </p:txBody>
      </p:sp>
      <p:sp>
        <p:nvSpPr>
          <p:cNvPr id="25" name="Rectangle 24">
            <a:extLst>
              <a:ext uri="{FF2B5EF4-FFF2-40B4-BE49-F238E27FC236}">
                <a16:creationId xmlns:a16="http://schemas.microsoft.com/office/drawing/2014/main" id="{44B59D78-ACC8-0847-A06F-8CDA868E9FFB}"/>
              </a:ext>
            </a:extLst>
          </p:cNvPr>
          <p:cNvSpPr/>
          <p:nvPr/>
        </p:nvSpPr>
        <p:spPr>
          <a:xfrm>
            <a:off x="8280400" y="2463800"/>
            <a:ext cx="3670300" cy="173314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6" name="Rectangle 25">
            <a:extLst>
              <a:ext uri="{FF2B5EF4-FFF2-40B4-BE49-F238E27FC236}">
                <a16:creationId xmlns:a16="http://schemas.microsoft.com/office/drawing/2014/main" id="{B8D19054-8415-A346-AFF4-A48FE8CB953C}"/>
              </a:ext>
            </a:extLst>
          </p:cNvPr>
          <p:cNvSpPr/>
          <p:nvPr/>
        </p:nvSpPr>
        <p:spPr>
          <a:xfrm>
            <a:off x="8280400" y="4370772"/>
            <a:ext cx="3670300" cy="128542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394700" y="26876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394700" y="4442210"/>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9" name="Rectangle 28">
            <a:extLst>
              <a:ext uri="{FF2B5EF4-FFF2-40B4-BE49-F238E27FC236}">
                <a16:creationId xmlns:a16="http://schemas.microsoft.com/office/drawing/2014/main" id="{70004CBC-8268-7648-AC00-EF42550CB716}"/>
              </a:ext>
            </a:extLst>
          </p:cNvPr>
          <p:cNvSpPr/>
          <p:nvPr/>
        </p:nvSpPr>
        <p:spPr>
          <a:xfrm>
            <a:off x="8280400" y="24638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rgbClr val="1E8900"/>
              </a:solidFill>
            </a:endParaRPr>
          </a:p>
        </p:txBody>
      </p:sp>
      <p:sp>
        <p:nvSpPr>
          <p:cNvPr id="30" name="Rectangle 29">
            <a:extLst>
              <a:ext uri="{FF2B5EF4-FFF2-40B4-BE49-F238E27FC236}">
                <a16:creationId xmlns:a16="http://schemas.microsoft.com/office/drawing/2014/main" id="{C29579A4-6D23-4441-941F-AAEEC9C94D7A}"/>
              </a:ext>
            </a:extLst>
          </p:cNvPr>
          <p:cNvSpPr/>
          <p:nvPr/>
        </p:nvSpPr>
        <p:spPr>
          <a:xfrm>
            <a:off x="8280400" y="4270760"/>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389938" y="3043238"/>
            <a:ext cx="33782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Add a custom group if needed </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(see slide 28).</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389938" y="4800917"/>
            <a:ext cx="33782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groups with nonapproved </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AWS icon(s).</a:t>
            </a:r>
          </a:p>
          <a:p>
            <a:pPr eaLnBrk="1" hangingPunct="1">
              <a:buFont typeface="Arial" panose="020B0604020202020204" pitchFamily="34" charset="0"/>
              <a:buChar char="•"/>
            </a:pPr>
            <a:r>
              <a:rPr lang="en-US" altLang="en-US" sz="1400" dirty="0">
                <a:solidFill>
                  <a:srgbClr val="161E2D"/>
                </a:solidFill>
                <a:latin typeface="Arial" panose="020B0604020202020204" pitchFamily="34" charset="0"/>
                <a:cs typeface="Arial" panose="020B0604020202020204" pitchFamily="34" charset="0"/>
              </a:rPr>
              <a:t>Resize group icons.</a:t>
            </a:r>
          </a:p>
        </p:txBody>
      </p:sp>
      <p:sp>
        <p:nvSpPr>
          <p:cNvPr id="50201" name="Footer Placeholder 1">
            <a:extLst>
              <a:ext uri="{FF2B5EF4-FFF2-40B4-BE49-F238E27FC236}">
                <a16:creationId xmlns:a16="http://schemas.microsoft.com/office/drawing/2014/main" id="{B6837795-A8A9-8F40-B8B0-934AFD0DBEC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2023, Amazon Web Services, Inc. or its affiliates. All rights reserved.</a:t>
            </a:r>
          </a:p>
        </p:txBody>
      </p:sp>
      <p:sp>
        <p:nvSpPr>
          <p:cNvPr id="50202" name="Slide Number Placeholder 2">
            <a:extLst>
              <a:ext uri="{FF2B5EF4-FFF2-40B4-BE49-F238E27FC236}">
                <a16:creationId xmlns:a16="http://schemas.microsoft.com/office/drawing/2014/main" id="{31F04FEF-8055-074B-8B0A-272A237F9DF3}"/>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086CC3-C496-4C48-9FBB-E169466AD1E8}" type="slidenum">
              <a:rPr lang="en-US" altLang="en-US" smtClean="0">
                <a:solidFill>
                  <a:srgbClr val="161E2D"/>
                </a:solidFill>
                <a:latin typeface="Arial" panose="020B0604020202020204" pitchFamily="34" charset="0"/>
              </a:rPr>
              <a:pPr fontAlgn="base">
                <a:spcBef>
                  <a:spcPct val="0"/>
                </a:spcBef>
                <a:spcAft>
                  <a:spcPct val="0"/>
                </a:spcAft>
              </a:pPr>
              <a:t>16</a:t>
            </a:fld>
            <a:endParaRPr lang="en-US" altLang="en-US" dirty="0">
              <a:solidFill>
                <a:srgbClr val="161E2D"/>
              </a:solidFill>
              <a:latin typeface="Arial" panose="020B0604020202020204" pitchFamily="34" charset="0"/>
            </a:endParaRPr>
          </a:p>
        </p:txBody>
      </p:sp>
      <p:pic>
        <p:nvPicPr>
          <p:cNvPr id="28" name="Graphic 27">
            <a:extLst>
              <a:ext uri="{FF2B5EF4-FFF2-40B4-BE49-F238E27FC236}">
                <a16:creationId xmlns:a16="http://schemas.microsoft.com/office/drawing/2014/main" id="{D0F43F82-0D64-9447-8205-05C0DECAB7D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430713" y="3707607"/>
            <a:ext cx="381000" cy="381000"/>
          </a:xfrm>
          <a:prstGeom prst="rect">
            <a:avLst/>
          </a:prstGeom>
        </p:spPr>
      </p:pic>
      <p:sp>
        <p:nvSpPr>
          <p:cNvPr id="32" name="Rectangle 31">
            <a:extLst>
              <a:ext uri="{FF2B5EF4-FFF2-40B4-BE49-F238E27FC236}">
                <a16:creationId xmlns:a16="http://schemas.microsoft.com/office/drawing/2014/main" id="{77B0EE0A-3D3C-9447-89C3-1D29EBD01787}"/>
              </a:ext>
            </a:extLst>
          </p:cNvPr>
          <p:cNvSpPr/>
          <p:nvPr/>
        </p:nvSpPr>
        <p:spPr>
          <a:xfrm>
            <a:off x="4474788" y="4133453"/>
            <a:ext cx="3127751" cy="1787921"/>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33" name="Graphic 32">
            <a:extLst>
              <a:ext uri="{FF2B5EF4-FFF2-40B4-BE49-F238E27FC236}">
                <a16:creationId xmlns:a16="http://schemas.microsoft.com/office/drawing/2014/main" id="{F11B6082-1DC7-3B48-88C9-D32B8CFC01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4788" y="4133453"/>
            <a:ext cx="381000" cy="381000"/>
          </a:xfrm>
          <a:prstGeom prst="rect">
            <a:avLst/>
          </a:prstGeom>
        </p:spPr>
      </p:pic>
      <p:grpSp>
        <p:nvGrpSpPr>
          <p:cNvPr id="5" name="Group 4">
            <a:extLst>
              <a:ext uri="{FF2B5EF4-FFF2-40B4-BE49-F238E27FC236}">
                <a16:creationId xmlns:a16="http://schemas.microsoft.com/office/drawing/2014/main" id="{A471BF89-9B2D-EFC3-51C1-603E97867F6A}"/>
              </a:ext>
            </a:extLst>
          </p:cNvPr>
          <p:cNvGrpSpPr/>
          <p:nvPr/>
        </p:nvGrpSpPr>
        <p:grpSpPr>
          <a:xfrm>
            <a:off x="306978" y="3677233"/>
            <a:ext cx="2541586" cy="2069517"/>
            <a:chOff x="827089" y="3677233"/>
            <a:chExt cx="2541586" cy="2069517"/>
          </a:xfrm>
        </p:grpSpPr>
        <p:pic>
          <p:nvPicPr>
            <p:cNvPr id="40" name="Picture 39">
              <a:extLst>
                <a:ext uri="{FF2B5EF4-FFF2-40B4-BE49-F238E27FC236}">
                  <a16:creationId xmlns:a16="http://schemas.microsoft.com/office/drawing/2014/main" id="{2627ED2A-5251-B545-8919-407D18762B4B}"/>
                </a:ext>
              </a:extLst>
            </p:cNvPr>
            <p:cNvPicPr>
              <a:picLocks noChangeAspect="1"/>
            </p:cNvPicPr>
            <p:nvPr/>
          </p:nvPicPr>
          <p:blipFill>
            <a:blip r:embed="rId7"/>
            <a:stretch>
              <a:fillRect/>
            </a:stretch>
          </p:blipFill>
          <p:spPr>
            <a:xfrm>
              <a:off x="827089" y="3677233"/>
              <a:ext cx="1982970" cy="1521416"/>
            </a:xfrm>
            <a:prstGeom prst="rect">
              <a:avLst/>
            </a:prstGeom>
          </p:spPr>
        </p:pic>
        <p:grpSp>
          <p:nvGrpSpPr>
            <p:cNvPr id="41" name="Group 40">
              <a:extLst>
                <a:ext uri="{FF2B5EF4-FFF2-40B4-BE49-F238E27FC236}">
                  <a16:creationId xmlns:a16="http://schemas.microsoft.com/office/drawing/2014/main" id="{58F99D96-FFDE-CB48-86CF-A49DD0F371AB}"/>
                </a:ext>
              </a:extLst>
            </p:cNvPr>
            <p:cNvGrpSpPr/>
            <p:nvPr/>
          </p:nvGrpSpPr>
          <p:grpSpPr>
            <a:xfrm>
              <a:off x="2632075" y="5013325"/>
              <a:ext cx="736600" cy="733425"/>
              <a:chOff x="2632075" y="5013325"/>
              <a:chExt cx="736600" cy="733425"/>
            </a:xfrm>
          </p:grpSpPr>
          <p:sp>
            <p:nvSpPr>
              <p:cNvPr id="42" name="Rectangle 41">
                <a:extLst>
                  <a:ext uri="{FF2B5EF4-FFF2-40B4-BE49-F238E27FC236}">
                    <a16:creationId xmlns:a16="http://schemas.microsoft.com/office/drawing/2014/main" id="{D623C9E0-1B57-5F42-8C15-52DCCC94F50A}"/>
                  </a:ext>
                </a:extLst>
              </p:cNvPr>
              <p:cNvSpPr/>
              <p:nvPr/>
            </p:nvSpPr>
            <p:spPr>
              <a:xfrm>
                <a:off x="2632075" y="5013325"/>
                <a:ext cx="287338"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43" name="Straight Arrow Connector 42">
                <a:extLst>
                  <a:ext uri="{FF2B5EF4-FFF2-40B4-BE49-F238E27FC236}">
                    <a16:creationId xmlns:a16="http://schemas.microsoft.com/office/drawing/2014/main" id="{697FE1CD-A01A-7E42-A90B-30392CFB8040}"/>
                  </a:ext>
                </a:extLst>
              </p:cNvPr>
              <p:cNvCxnSpPr/>
              <p:nvPr/>
            </p:nvCxnSpPr>
            <p:spPr>
              <a:xfrm>
                <a:off x="2955925" y="5141913"/>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60C238E-AE99-FE44-A5D4-9EE11A8103B4}"/>
                  </a:ext>
                </a:extLst>
              </p:cNvPr>
              <p:cNvCxnSpPr>
                <a:cxnSpLocks/>
              </p:cNvCxnSpPr>
              <p:nvPr/>
            </p:nvCxnSpPr>
            <p:spPr>
              <a:xfrm rot="5400000">
                <a:off x="2566988" y="5540375"/>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5214297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a:t>7/7</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160</a:t>
            </a:fld>
            <a:endParaRPr lang="en-US" altLang="en-US">
              <a:solidFill>
                <a:srgbClr val="161E2D"/>
              </a:solidFill>
              <a:latin typeface="Arial" panose="020B0604020202020204" pitchFamily="34" charset="0"/>
            </a:endParaRP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3">
            <a:extLst>
              <a:ext uri="{FF2B5EF4-FFF2-40B4-BE49-F238E27FC236}">
                <a16:creationId xmlns:a16="http://schemas.microsoft.com/office/drawing/2014/main" id="{A26D87E1-E8C3-8A4A-8AE3-18C38598E234}"/>
              </a:ext>
            </a:extLst>
          </p:cNvPr>
          <p:cNvSpPr txBox="1">
            <a:spLocks noChangeArrowheads="1"/>
          </p:cNvSpPr>
          <p:nvPr/>
        </p:nvSpPr>
        <p:spPr bwMode="auto">
          <a:xfrm>
            <a:off x="4566047" y="3243263"/>
            <a:ext cx="102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Vault</a:t>
            </a:r>
          </a:p>
        </p:txBody>
      </p:sp>
      <p:sp>
        <p:nvSpPr>
          <p:cNvPr id="18" name="TextBox 24">
            <a:extLst>
              <a:ext uri="{FF2B5EF4-FFF2-40B4-BE49-F238E27FC236}">
                <a16:creationId xmlns:a16="http://schemas.microsoft.com/office/drawing/2014/main" id="{EB9558A5-D13B-AC4C-8C3F-DD670DD6C81F}"/>
              </a:ext>
            </a:extLst>
          </p:cNvPr>
          <p:cNvSpPr txBox="1">
            <a:spLocks noChangeArrowheads="1"/>
          </p:cNvSpPr>
          <p:nvPr/>
        </p:nvSpPr>
        <p:spPr bwMode="auto">
          <a:xfrm>
            <a:off x="5545534" y="3243263"/>
            <a:ext cx="12128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Archive</a:t>
            </a:r>
          </a:p>
        </p:txBody>
      </p:sp>
      <p:pic>
        <p:nvPicPr>
          <p:cNvPr id="19" name="Graphic 37">
            <a:extLst>
              <a:ext uri="{FF2B5EF4-FFF2-40B4-BE49-F238E27FC236}">
                <a16:creationId xmlns:a16="http://schemas.microsoft.com/office/drawing/2014/main" id="{AB0E6A00-11EA-4143-A96D-C1BEA01FD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77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9">
            <a:extLst>
              <a:ext uri="{FF2B5EF4-FFF2-40B4-BE49-F238E27FC236}">
                <a16:creationId xmlns:a16="http://schemas.microsoft.com/office/drawing/2014/main" id="{BAB1026B-6632-7C44-B407-3AD937031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132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7C5586-AFAC-6D4D-90E2-A1D5BBF58CA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3CB2D9-3F24-BE4F-82F3-237325364E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TextBox 9">
            <a:extLst>
              <a:ext uri="{FF2B5EF4-FFF2-40B4-BE49-F238E27FC236}">
                <a16:creationId xmlns:a16="http://schemas.microsoft.com/office/drawing/2014/main" id="{81A1A004-81E8-979C-3BA8-78F5E783166C}"/>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8" name="Graphic 7">
            <a:extLst>
              <a:ext uri="{FF2B5EF4-FFF2-40B4-BE49-F238E27FC236}">
                <a16:creationId xmlns:a16="http://schemas.microsoft.com/office/drawing/2014/main" id="{E333BB8B-A7C3-8EE6-315F-1B720E8FFEC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225" y="1189052"/>
            <a:ext cx="762000" cy="762000"/>
          </a:xfrm>
          <a:prstGeom prst="rect">
            <a:avLst/>
          </a:prstGeom>
        </p:spPr>
      </p:pic>
      <p:sp>
        <p:nvSpPr>
          <p:cNvPr id="9" name="TextBox 17">
            <a:extLst>
              <a:ext uri="{FF2B5EF4-FFF2-40B4-BE49-F238E27FC236}">
                <a16:creationId xmlns:a16="http://schemas.microsoft.com/office/drawing/2014/main" id="{29B88A39-28DC-4581-CE32-E730E478913B}"/>
              </a:ext>
            </a:extLst>
          </p:cNvPr>
          <p:cNvSpPr txBox="1">
            <a:spLocks noChangeArrowheads="1"/>
          </p:cNvSpPr>
          <p:nvPr/>
        </p:nvSpPr>
        <p:spPr bwMode="auto">
          <a:xfrm>
            <a:off x="7159533" y="3279775"/>
            <a:ext cx="151704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On-premises NFS linked datasets</a:t>
            </a:r>
          </a:p>
        </p:txBody>
      </p:sp>
      <p:pic>
        <p:nvPicPr>
          <p:cNvPr id="10" name="Graphic 7">
            <a:extLst>
              <a:ext uri="{FF2B5EF4-FFF2-40B4-BE49-F238E27FC236}">
                <a16:creationId xmlns:a16="http://schemas.microsoft.com/office/drawing/2014/main" id="{47614527-6BB6-42DB-DABD-7DE1495D07C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a:extLst>
              <a:ext uri="{FF2B5EF4-FFF2-40B4-BE49-F238E27FC236}">
                <a16:creationId xmlns:a16="http://schemas.microsoft.com/office/drawing/2014/main" id="{26AFAB6D-A7F6-7741-9296-B915D2D7373D}"/>
              </a:ext>
            </a:extLst>
          </p:cNvPr>
          <p:cNvSpPr txBox="1">
            <a:spLocks noChangeArrowheads="1"/>
          </p:cNvSpPr>
          <p:nvPr/>
        </p:nvSpPr>
        <p:spPr bwMode="auto">
          <a:xfrm>
            <a:off x="7315434" y="4305493"/>
            <a:ext cx="12052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Hybrid NFS linked datasets</a:t>
            </a:r>
          </a:p>
        </p:txBody>
      </p:sp>
      <p:pic>
        <p:nvPicPr>
          <p:cNvPr id="12" name="Graphic 7">
            <a:extLst>
              <a:ext uri="{FF2B5EF4-FFF2-40B4-BE49-F238E27FC236}">
                <a16:creationId xmlns:a16="http://schemas.microsoft.com/office/drawing/2014/main" id="{4433063A-805E-DAA5-CA74-AD336CB5B08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681913" y="386734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7">
            <a:extLst>
              <a:ext uri="{FF2B5EF4-FFF2-40B4-BE49-F238E27FC236}">
                <a16:creationId xmlns:a16="http://schemas.microsoft.com/office/drawing/2014/main" id="{725F7BFD-91EC-C7C5-F8C3-253C120245B6}"/>
              </a:ext>
            </a:extLst>
          </p:cNvPr>
          <p:cNvSpPr txBox="1">
            <a:spLocks noChangeArrowheads="1"/>
          </p:cNvSpPr>
          <p:nvPr/>
        </p:nvSpPr>
        <p:spPr bwMode="auto">
          <a:xfrm>
            <a:off x="7201633" y="5331212"/>
            <a:ext cx="14161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linked datasets</a:t>
            </a:r>
          </a:p>
        </p:txBody>
      </p:sp>
      <p:pic>
        <p:nvPicPr>
          <p:cNvPr id="14" name="Graphic 7">
            <a:extLst>
              <a:ext uri="{FF2B5EF4-FFF2-40B4-BE49-F238E27FC236}">
                <a16:creationId xmlns:a16="http://schemas.microsoft.com/office/drawing/2014/main" id="{A5C4B025-E431-169D-3EE8-310BF870610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681913" y="48930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07936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Graphic 7">
            <a:extLst>
              <a:ext uri="{FF2B5EF4-FFF2-40B4-BE49-F238E27FC236}">
                <a16:creationId xmlns:a16="http://schemas.microsoft.com/office/drawing/2014/main" id="{2BB83259-FD48-4F4A-8B48-6D10C5193E0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0" name="Title 1">
            <a:extLst>
              <a:ext uri="{FF2B5EF4-FFF2-40B4-BE49-F238E27FC236}">
                <a16:creationId xmlns:a16="http://schemas.microsoft.com/office/drawing/2014/main" id="{D6F4937F-5207-F542-B582-B07CA29AB020}"/>
              </a:ext>
            </a:extLst>
          </p:cNvPr>
          <p:cNvSpPr>
            <a:spLocks noGrp="1" noChangeArrowheads="1"/>
          </p:cNvSpPr>
          <p:nvPr>
            <p:ph type="ctrTitle"/>
          </p:nvPr>
        </p:nvSpPr>
        <p:spPr>
          <a:xfrm>
            <a:off x="290513" y="2101850"/>
            <a:ext cx="8196262" cy="2251075"/>
          </a:xfrm>
        </p:spPr>
        <p:txBody>
          <a:bodyPr/>
          <a:lstStyle/>
          <a:p>
            <a:pPr eaLnBrk="1" hangingPunct="1"/>
            <a:r>
              <a:rPr lang="en-US" altLang="en-US"/>
              <a:t>VR &amp; AR</a:t>
            </a:r>
          </a:p>
        </p:txBody>
      </p:sp>
      <p:sp>
        <p:nvSpPr>
          <p:cNvPr id="78851" name="Footer Placeholder 2">
            <a:extLst>
              <a:ext uri="{FF2B5EF4-FFF2-40B4-BE49-F238E27FC236}">
                <a16:creationId xmlns:a16="http://schemas.microsoft.com/office/drawing/2014/main" id="{75A65109-73AA-674F-A38D-A4782408EFC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78852" name="Slide Number Placeholder 3">
            <a:extLst>
              <a:ext uri="{FF2B5EF4-FFF2-40B4-BE49-F238E27FC236}">
                <a16:creationId xmlns:a16="http://schemas.microsoft.com/office/drawing/2014/main" id="{71EA575B-3DCE-6848-A40E-759508CCC9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0124F15-4271-1E48-B546-391977532E3A}" type="slidenum">
              <a:rPr lang="en-US" altLang="en-US" smtClean="0">
                <a:solidFill>
                  <a:srgbClr val="161E2D"/>
                </a:solidFill>
                <a:latin typeface="Arial" panose="020B0604020202020204" pitchFamily="34" charset="0"/>
              </a:rPr>
              <a:pPr fontAlgn="base">
                <a:spcBef>
                  <a:spcPct val="0"/>
                </a:spcBef>
                <a:spcAft>
                  <a:spcPct val="0"/>
                </a:spcAft>
              </a:pPr>
              <a:t>161</a:t>
            </a:fld>
            <a:endParaRPr lang="en-US" altLang="en-US">
              <a:solidFill>
                <a:srgbClr val="161E2D"/>
              </a:solidFill>
              <a:latin typeface="Arial" panose="020B0604020202020204" pitchFamily="34" charset="0"/>
            </a:endParaRPr>
          </a:p>
        </p:txBody>
      </p:sp>
      <p:sp>
        <p:nvSpPr>
          <p:cNvPr id="78853" name="Title 3">
            <a:extLst>
              <a:ext uri="{FF2B5EF4-FFF2-40B4-BE49-F238E27FC236}">
                <a16:creationId xmlns:a16="http://schemas.microsoft.com/office/drawing/2014/main" id="{000486F1-4126-AD47-97B6-42913578E5B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Graphic 7">
            <a:extLst>
              <a:ext uri="{FF2B5EF4-FFF2-40B4-BE49-F238E27FC236}">
                <a16:creationId xmlns:a16="http://schemas.microsoft.com/office/drawing/2014/main" id="{446F8F1A-F92F-654B-8B76-A2F76ECCD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Title 1">
            <a:extLst>
              <a:ext uri="{FF2B5EF4-FFF2-40B4-BE49-F238E27FC236}">
                <a16:creationId xmlns:a16="http://schemas.microsoft.com/office/drawing/2014/main" id="{87EB555D-F7D6-6444-9AA2-DDB56E4F6B41}"/>
              </a:ext>
            </a:extLst>
          </p:cNvPr>
          <p:cNvSpPr>
            <a:spLocks noGrp="1" noChangeArrowheads="1"/>
          </p:cNvSpPr>
          <p:nvPr>
            <p:ph type="title"/>
          </p:nvPr>
        </p:nvSpPr>
        <p:spPr>
          <a:xfrm>
            <a:off x="241300" y="365125"/>
            <a:ext cx="8637588" cy="644525"/>
          </a:xfrm>
        </p:spPr>
        <p:txBody>
          <a:bodyPr/>
          <a:lstStyle/>
          <a:p>
            <a:pPr eaLnBrk="1" hangingPunct="1"/>
            <a:r>
              <a:rPr lang="en-US" altLang="en-US"/>
              <a:t>VR &amp; AR</a:t>
            </a:r>
          </a:p>
        </p:txBody>
      </p:sp>
      <p:sp>
        <p:nvSpPr>
          <p:cNvPr id="79875" name="Footer Placeholder 2">
            <a:extLst>
              <a:ext uri="{FF2B5EF4-FFF2-40B4-BE49-F238E27FC236}">
                <a16:creationId xmlns:a16="http://schemas.microsoft.com/office/drawing/2014/main" id="{E2366662-4823-3B43-850E-3ECB456D7F8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79876" name="Slide Number Placeholder 3">
            <a:extLst>
              <a:ext uri="{FF2B5EF4-FFF2-40B4-BE49-F238E27FC236}">
                <a16:creationId xmlns:a16="http://schemas.microsoft.com/office/drawing/2014/main" id="{D31C5522-E8F0-8D4A-8A06-1CA73131691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1EA1CC-F470-C744-9869-6151F50C9F82}" type="slidenum">
              <a:rPr lang="en-US" altLang="en-US" smtClean="0">
                <a:solidFill>
                  <a:srgbClr val="161E2D"/>
                </a:solidFill>
                <a:latin typeface="Arial" panose="020B0604020202020204" pitchFamily="34" charset="0"/>
              </a:rPr>
              <a:pPr fontAlgn="base">
                <a:spcBef>
                  <a:spcPct val="0"/>
                </a:spcBef>
                <a:spcAft>
                  <a:spcPct val="0"/>
                </a:spcAft>
              </a:pPr>
              <a:t>162</a:t>
            </a:fld>
            <a:endParaRPr lang="en-US" altLang="en-US">
              <a:solidFill>
                <a:srgbClr val="161E2D"/>
              </a:solidFill>
              <a:latin typeface="Arial" panose="020B0604020202020204" pitchFamily="34" charset="0"/>
            </a:endParaRPr>
          </a:p>
        </p:txBody>
      </p:sp>
      <p:sp>
        <p:nvSpPr>
          <p:cNvPr id="79877" name="Text Placeholder 4">
            <a:extLst>
              <a:ext uri="{FF2B5EF4-FFF2-40B4-BE49-F238E27FC236}">
                <a16:creationId xmlns:a16="http://schemas.microsoft.com/office/drawing/2014/main" id="{8332385A-BB47-D444-B8FA-5D7EA43FCE1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79878" name="TextBox 9">
            <a:extLst>
              <a:ext uri="{FF2B5EF4-FFF2-40B4-BE49-F238E27FC236}">
                <a16:creationId xmlns:a16="http://schemas.microsoft.com/office/drawing/2014/main" id="{4D0182F0-1706-0043-8ED0-F017FBBB967F}"/>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Sumerian</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sz="half" idx="1"/>
          </p:nvPr>
        </p:nvSpPr>
        <p:spPr>
          <a:xfrm>
            <a:off x="241300" y="2273299"/>
            <a:ext cx="5475688" cy="2208207"/>
          </a:xfrm>
        </p:spPr>
        <p:txBody>
          <a:bodyPr/>
          <a:lstStyle/>
          <a:p>
            <a:pPr eaLnBrk="1" hangingPunct="1"/>
            <a:r>
              <a:rPr lang="en-US" altLang="en-US" sz="1800" b="1" dirty="0"/>
              <a:t>Resizing icons</a:t>
            </a:r>
          </a:p>
          <a:p>
            <a:pPr eaLnBrk="1" hangingPunct="1"/>
            <a:r>
              <a:rPr lang="en-US" altLang="en-US" sz="1800" dirty="0"/>
              <a:t>All icons in this deck are SVGs, allowing them to be scaled up or down only when used in presentations. To preserve icon integrity, be sure to hold down Shift while resizing. </a:t>
            </a:r>
          </a:p>
          <a:p>
            <a:pPr eaLnBrk="1" hangingPunct="1"/>
            <a:endParaRPr lang="en-US" altLang="en-US" sz="1800" dirty="0"/>
          </a:p>
          <a:p>
            <a:pPr eaLnBrk="1" hangingPunct="1"/>
            <a:endParaRPr lang="en-US" altLang="en-US" sz="1800" dirty="0"/>
          </a:p>
          <a:p>
            <a:pPr eaLnBrk="1" hangingPunct="1"/>
            <a:endParaRPr lang="en-US" altLang="en-US" sz="1800" dirty="0"/>
          </a:p>
          <a:p>
            <a:pPr eaLnBrk="1" hangingPunct="1"/>
            <a:endParaRPr lang="en-US" altLang="en-US" sz="1800" dirty="0"/>
          </a:p>
          <a:p>
            <a:pPr eaLnBrk="1" hangingPunct="1"/>
            <a:r>
              <a:rPr lang="en-US" altLang="en-US" sz="1800" dirty="0"/>
              <a:t>For diagrams, use icons at their predefined size and do not resize.</a:t>
            </a:r>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sz="half" idx="12"/>
          </p:nvPr>
        </p:nvSpPr>
        <p:spPr>
          <a:xfrm>
            <a:off x="241300" y="1149349"/>
            <a:ext cx="11530286" cy="1147759"/>
          </a:xfrm>
        </p:spPr>
        <p:txBody>
          <a:bodyPr/>
          <a:lstStyle/>
          <a:p>
            <a:pPr eaLnBrk="1" hangingPunct="1"/>
            <a:r>
              <a:rPr lang="en-US" dirty="0"/>
              <a:t>Architecture service icons are designed to be used on both light and dark backgrounds. Please use the appropriate resource icons for the background type. You can find the correct icons in the assets package download or in the PowerPoint presentation.</a:t>
            </a:r>
            <a:endParaRPr lang="en-US" altLang="en-US" dirty="0">
              <a:solidFill>
                <a:srgbClr val="FF0000"/>
              </a:solidFill>
            </a:endParaRPr>
          </a:p>
        </p:txBody>
      </p:sp>
      <p:sp>
        <p:nvSpPr>
          <p:cNvPr id="14" name="Rectangle 13">
            <a:extLst>
              <a:ext uri="{FF2B5EF4-FFF2-40B4-BE49-F238E27FC236}">
                <a16:creationId xmlns:a16="http://schemas.microsoft.com/office/drawing/2014/main" id="{1492A109-AFF1-1545-8437-E5F8679BF6B8}"/>
              </a:ext>
            </a:extLst>
          </p:cNvPr>
          <p:cNvSpPr/>
          <p:nvPr/>
        </p:nvSpPr>
        <p:spPr>
          <a:xfrm>
            <a:off x="6286500" y="2224088"/>
            <a:ext cx="3670300" cy="184467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5" name="Rectangle 14">
            <a:extLst>
              <a:ext uri="{FF2B5EF4-FFF2-40B4-BE49-F238E27FC236}">
                <a16:creationId xmlns:a16="http://schemas.microsoft.com/office/drawing/2014/main" id="{3562ED2C-6D98-2D44-9134-9F72306A2A6D}"/>
              </a:ext>
            </a:extLst>
          </p:cNvPr>
          <p:cNvSpPr/>
          <p:nvPr/>
        </p:nvSpPr>
        <p:spPr>
          <a:xfrm>
            <a:off x="6286500" y="4318000"/>
            <a:ext cx="3670300" cy="137795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4" name="TextBox 15">
            <a:extLst>
              <a:ext uri="{FF2B5EF4-FFF2-40B4-BE49-F238E27FC236}">
                <a16:creationId xmlns:a16="http://schemas.microsoft.com/office/drawing/2014/main" id="{BC70832F-8953-B744-9973-7A6FE9848EED}"/>
              </a:ext>
            </a:extLst>
          </p:cNvPr>
          <p:cNvSpPr txBox="1">
            <a:spLocks noChangeArrowheads="1"/>
          </p:cNvSpPr>
          <p:nvPr/>
        </p:nvSpPr>
        <p:spPr bwMode="auto">
          <a:xfrm>
            <a:off x="6400800" y="24463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2235" name="TextBox 16">
            <a:extLst>
              <a:ext uri="{FF2B5EF4-FFF2-40B4-BE49-F238E27FC236}">
                <a16:creationId xmlns:a16="http://schemas.microsoft.com/office/drawing/2014/main" id="{98E90A32-44DD-CF4D-A1FA-F73826F8CE3B}"/>
              </a:ext>
            </a:extLst>
          </p:cNvPr>
          <p:cNvSpPr txBox="1">
            <a:spLocks noChangeArrowheads="1"/>
          </p:cNvSpPr>
          <p:nvPr/>
        </p:nvSpPr>
        <p:spPr bwMode="auto">
          <a:xfrm>
            <a:off x="6400800" y="43894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18" name="Rectangle 17">
            <a:extLst>
              <a:ext uri="{FF2B5EF4-FFF2-40B4-BE49-F238E27FC236}">
                <a16:creationId xmlns:a16="http://schemas.microsoft.com/office/drawing/2014/main" id="{92E8316E-2D5A-964F-9747-8C6D3F15EA96}"/>
              </a:ext>
            </a:extLst>
          </p:cNvPr>
          <p:cNvSpPr/>
          <p:nvPr/>
        </p:nvSpPr>
        <p:spPr>
          <a:xfrm>
            <a:off x="6286500" y="2224088"/>
            <a:ext cx="3670300" cy="100012"/>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2F219A54-C83F-3944-B70A-50628D8529EB}"/>
              </a:ext>
            </a:extLst>
          </p:cNvPr>
          <p:cNvSpPr/>
          <p:nvPr/>
        </p:nvSpPr>
        <p:spPr>
          <a:xfrm>
            <a:off x="6286500" y="42179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8" name="TextBox 19">
            <a:extLst>
              <a:ext uri="{FF2B5EF4-FFF2-40B4-BE49-F238E27FC236}">
                <a16:creationId xmlns:a16="http://schemas.microsoft.com/office/drawing/2014/main" id="{156FBA29-33EA-3846-81C5-F690CEACC3E5}"/>
              </a:ext>
            </a:extLst>
          </p:cNvPr>
          <p:cNvSpPr txBox="1">
            <a:spLocks noChangeArrowheads="1"/>
          </p:cNvSpPr>
          <p:nvPr/>
        </p:nvSpPr>
        <p:spPr bwMode="auto">
          <a:xfrm>
            <a:off x="6396038" y="2801938"/>
            <a:ext cx="33782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icons at their predefined size, color and format in diagrams.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Scale icons as needed for use in presentations.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down Shift while resizing.</a:t>
            </a:r>
          </a:p>
        </p:txBody>
      </p:sp>
      <p:sp>
        <p:nvSpPr>
          <p:cNvPr id="52239" name="TextBox 20">
            <a:extLst>
              <a:ext uri="{FF2B5EF4-FFF2-40B4-BE49-F238E27FC236}">
                <a16:creationId xmlns:a16="http://schemas.microsoft.com/office/drawing/2014/main" id="{59CDCFA8-B061-0E4F-8E30-357EC23D5F45}"/>
              </a:ext>
            </a:extLst>
          </p:cNvPr>
          <p:cNvSpPr txBox="1">
            <a:spLocks noChangeArrowheads="1"/>
          </p:cNvSpPr>
          <p:nvPr/>
        </p:nvSpPr>
        <p:spPr bwMode="auto">
          <a:xfrm>
            <a:off x="6396038" y="47879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Change icon shapes.</a:t>
            </a:r>
          </a:p>
        </p:txBody>
      </p:sp>
      <p:sp>
        <p:nvSpPr>
          <p:cNvPr id="52240" name="Footer Placeholder 3">
            <a:extLst>
              <a:ext uri="{FF2B5EF4-FFF2-40B4-BE49-F238E27FC236}">
                <a16:creationId xmlns:a16="http://schemas.microsoft.com/office/drawing/2014/main" id="{DB220268-A99B-B146-97AE-F1A2AA9FC3E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52241" name="Slide Number Placeholder 4">
            <a:extLst>
              <a:ext uri="{FF2B5EF4-FFF2-40B4-BE49-F238E27FC236}">
                <a16:creationId xmlns:a16="http://schemas.microsoft.com/office/drawing/2014/main" id="{FA69E757-0023-4A46-9632-498CFC78DD68}"/>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C23C34-888D-644A-BE83-10AE226DEEB6}" type="slidenum">
              <a:rPr lang="en-US" altLang="en-US" smtClean="0">
                <a:solidFill>
                  <a:srgbClr val="161E2D"/>
                </a:solidFill>
                <a:latin typeface="Arial" panose="020B0604020202020204" pitchFamily="34" charset="0"/>
              </a:rPr>
              <a:pPr fontAlgn="base">
                <a:spcBef>
                  <a:spcPct val="0"/>
                </a:spcBef>
                <a:spcAft>
                  <a:spcPct val="0"/>
                </a:spcAft>
              </a:pPr>
              <a:t>17</a:t>
            </a:fld>
            <a:endParaRPr lang="en-US" altLang="en-US">
              <a:solidFill>
                <a:srgbClr val="161E2D"/>
              </a:solidFill>
              <a:latin typeface="Arial" panose="020B0604020202020204" pitchFamily="34" charset="0"/>
            </a:endParaRPr>
          </a:p>
        </p:txBody>
      </p:sp>
      <p:grpSp>
        <p:nvGrpSpPr>
          <p:cNvPr id="16" name="Group 15">
            <a:extLst>
              <a:ext uri="{FF2B5EF4-FFF2-40B4-BE49-F238E27FC236}">
                <a16:creationId xmlns:a16="http://schemas.microsoft.com/office/drawing/2014/main" id="{92B40195-AA79-8C92-1AAD-E31B92693704}"/>
              </a:ext>
            </a:extLst>
          </p:cNvPr>
          <p:cNvGrpSpPr/>
          <p:nvPr/>
        </p:nvGrpSpPr>
        <p:grpSpPr>
          <a:xfrm>
            <a:off x="2235200" y="3493294"/>
            <a:ext cx="1516063" cy="1663700"/>
            <a:chOff x="387350" y="3937000"/>
            <a:chExt cx="1516063" cy="1663700"/>
          </a:xfrm>
        </p:grpSpPr>
        <p:pic>
          <p:nvPicPr>
            <p:cNvPr id="17" name="Picture 9">
              <a:extLst>
                <a:ext uri="{FF2B5EF4-FFF2-40B4-BE49-F238E27FC236}">
                  <a16:creationId xmlns:a16="http://schemas.microsoft.com/office/drawing/2014/main" id="{0F9EE794-61CD-52E3-43AB-BC8AB82DE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3937000"/>
              <a:ext cx="12319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a:extLst>
                <a:ext uri="{FF2B5EF4-FFF2-40B4-BE49-F238E27FC236}">
                  <a16:creationId xmlns:a16="http://schemas.microsoft.com/office/drawing/2014/main" id="{5971DF26-6EFF-F7E0-187F-3D50163A113A}"/>
                </a:ext>
              </a:extLst>
            </p:cNvPr>
            <p:cNvSpPr/>
            <p:nvPr/>
          </p:nvSpPr>
          <p:spPr>
            <a:xfrm>
              <a:off x="1166813" y="4867275"/>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21" name="Straight Arrow Connector 20">
              <a:extLst>
                <a:ext uri="{FF2B5EF4-FFF2-40B4-BE49-F238E27FC236}">
                  <a16:creationId xmlns:a16="http://schemas.microsoft.com/office/drawing/2014/main" id="{B8E6C0D4-2FDF-D24A-2AA6-2F84500E95BF}"/>
                </a:ext>
              </a:extLst>
            </p:cNvPr>
            <p:cNvCxnSpPr>
              <a:cxnSpLocks/>
            </p:cNvCxnSpPr>
            <p:nvPr/>
          </p:nvCxnSpPr>
          <p:spPr>
            <a:xfrm>
              <a:off x="1489075" y="4994275"/>
              <a:ext cx="414338"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6463E4C-7EB8-3F18-91E4-A6E7B020EDFB}"/>
                </a:ext>
              </a:extLst>
            </p:cNvPr>
            <p:cNvCxnSpPr>
              <a:cxnSpLocks/>
            </p:cNvCxnSpPr>
            <p:nvPr/>
          </p:nvCxnSpPr>
          <p:spPr>
            <a:xfrm rot="5400000">
              <a:off x="1100931" y="5393532"/>
              <a:ext cx="41433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5807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pPr eaLnBrk="1" hangingPunct="1"/>
            <a:r>
              <a:rPr lang="en-US" altLang="en-US"/>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sz="half" idx="1"/>
          </p:nvPr>
        </p:nvSpPr>
        <p:spPr>
          <a:xfrm>
            <a:off x="241300" y="2273300"/>
            <a:ext cx="3602038" cy="3584575"/>
          </a:xfrm>
        </p:spPr>
        <p:txBody>
          <a:bodyPr/>
          <a:lstStyle/>
          <a:p>
            <a:pPr eaLnBrk="1" hangingPunct="1"/>
            <a:r>
              <a:rPr lang="en-US" altLang="en-US" sz="1800" b="1"/>
              <a:t>Use preset arrows</a:t>
            </a:r>
            <a:endParaRPr lang="en-US" altLang="en-US" sz="1800"/>
          </a:p>
          <a:p>
            <a:pPr eaLnBrk="1" hangingPunct="1"/>
            <a:r>
              <a:rPr lang="en-US" altLang="en-US" sz="1800"/>
              <a:t>Copy the preset arrows into your diagram to maintain the correct formatting. To edit, click on the arrow and hold down Shift.</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sz="half" idx="10"/>
          </p:nvPr>
        </p:nvSpPr>
        <p:spPr>
          <a:xfrm>
            <a:off x="4294188" y="2273300"/>
            <a:ext cx="3603625" cy="3584575"/>
          </a:xfrm>
        </p:spPr>
        <p:txBody>
          <a:bodyPr rtlCol="0">
            <a:normAutofit lnSpcReduction="10000"/>
          </a:bodyPr>
          <a:lstStyle/>
          <a:p>
            <a:pPr eaLnBrk="1" fontAlgn="auto" hangingPunct="1">
              <a:spcAft>
                <a:spcPts val="0"/>
              </a:spcAft>
              <a:defRPr/>
            </a:pPr>
            <a:r>
              <a:rPr lang="en-US" sz="1800" b="1"/>
              <a:t>Create new arrows</a:t>
            </a:r>
          </a:p>
          <a:p>
            <a:pPr eaLnBrk="1" fontAlgn="auto" hangingPunct="1">
              <a:spcAft>
                <a:spcPts val="0"/>
              </a:spcAft>
              <a:defRPr/>
            </a:pPr>
            <a:r>
              <a:rPr lang="en-US" sz="1800"/>
              <a:t>Preset arrows use the “Open Arrow” in Size 4.</a:t>
            </a:r>
          </a:p>
          <a:p>
            <a:pPr eaLnBrk="1" fontAlgn="auto" hangingPunct="1">
              <a:spcAft>
                <a:spcPts val="0"/>
              </a:spcAft>
              <a:defRPr/>
            </a:pPr>
            <a:endParaRPr lang="en-US" sz="1800"/>
          </a:p>
          <a:p>
            <a:pPr eaLnBrk="1" fontAlgn="auto" hangingPunct="1">
              <a:spcAft>
                <a:spcPts val="0"/>
              </a:spcAft>
              <a:defRPr/>
            </a:pPr>
            <a:endParaRPr lang="en-US" sz="1800"/>
          </a:p>
          <a:p>
            <a:pPr eaLnBrk="1" fontAlgn="auto" hangingPunct="1">
              <a:spcAft>
                <a:spcPts val="0"/>
              </a:spcAft>
              <a:defRPr/>
            </a:pPr>
            <a:endParaRPr lang="en-US" sz="1800"/>
          </a:p>
          <a:p>
            <a:pPr eaLnBrk="1" fontAlgn="auto" hangingPunct="1">
              <a:spcAft>
                <a:spcPts val="0"/>
              </a:spcAft>
              <a:defRPr/>
            </a:pPr>
            <a:endParaRPr lang="en-US" sz="1800"/>
          </a:p>
          <a:p>
            <a:pPr eaLnBrk="1" fontAlgn="auto" hangingPunct="1">
              <a:spcAft>
                <a:spcPts val="0"/>
              </a:spcAft>
              <a:defRPr/>
            </a:pPr>
            <a:r>
              <a:rPr lang="en-US" sz="1800" b="1"/>
              <a:t>When in doubt, use the default</a:t>
            </a:r>
          </a:p>
          <a:p>
            <a:pPr eaLnBrk="1" fontAlgn="auto" hangingPunct="1">
              <a:spcAft>
                <a:spcPts val="0"/>
              </a:spcAft>
              <a:defRPr/>
            </a:pPr>
            <a:r>
              <a:rPr lang="en-US" sz="1800"/>
              <a:t>If the arrow shape that you need is not available in the sample arrows, use the default arrows.</a:t>
            </a:r>
          </a:p>
        </p:txBody>
      </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sz="half" idx="12"/>
          </p:nvPr>
        </p:nvSpPr>
        <p:spPr>
          <a:xfrm>
            <a:off x="241300" y="1149350"/>
            <a:ext cx="11709400" cy="984250"/>
          </a:xfrm>
        </p:spPr>
        <p:txBody>
          <a:bodyPr/>
          <a:lstStyle/>
          <a:p>
            <a:pPr eaLnBrk="1" hangingPunct="1"/>
            <a:r>
              <a:rPr lang="en-US" altLang="en-US"/>
              <a:t>Use arrows or lines to connect parts of a diagram or to show a workflow. </a:t>
            </a:r>
          </a:p>
        </p:txBody>
      </p:sp>
      <p:pic>
        <p:nvPicPr>
          <p:cNvPr id="53253" name="Picture 10">
            <a:extLst>
              <a:ext uri="{FF2B5EF4-FFF2-40B4-BE49-F238E27FC236}">
                <a16:creationId xmlns:a16="http://schemas.microsoft.com/office/drawing/2014/main" id="{DD469414-C90B-A340-A25C-9CCF09E07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3" y="4919663"/>
            <a:ext cx="2027237"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a:extLst>
              <a:ext uri="{FF2B5EF4-FFF2-40B4-BE49-F238E27FC236}">
                <a16:creationId xmlns:a16="http://schemas.microsoft.com/office/drawing/2014/main" id="{B6EC9781-17D1-F340-A455-9354AC76ABFC}"/>
              </a:ext>
            </a:extLst>
          </p:cNvPr>
          <p:cNvCxnSpPr>
            <a:cxnSpLocks/>
          </p:cNvCxnSpPr>
          <p:nvPr/>
        </p:nvCxnSpPr>
        <p:spPr>
          <a:xfrm>
            <a:off x="923925" y="4816475"/>
            <a:ext cx="1646238"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AC08C5-3561-1540-84DC-9D65E4AE51AB}"/>
              </a:ext>
            </a:extLst>
          </p:cNvPr>
          <p:cNvCxnSpPr/>
          <p:nvPr/>
        </p:nvCxnSpPr>
        <p:spPr>
          <a:xfrm>
            <a:off x="923925" y="4435475"/>
            <a:ext cx="1646238"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000D47F-3D37-0845-84DB-830DDB3A9E9B}"/>
              </a:ext>
            </a:extLst>
          </p:cNvPr>
          <p:cNvCxnSpPr/>
          <p:nvPr/>
        </p:nvCxnSpPr>
        <p:spPr>
          <a:xfrm>
            <a:off x="923925" y="4092575"/>
            <a:ext cx="1646238"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23EE4F3-6B11-AD4C-9590-05305B446271}"/>
              </a:ext>
            </a:extLst>
          </p:cNvPr>
          <p:cNvSpPr/>
          <p:nvPr/>
        </p:nvSpPr>
        <p:spPr>
          <a:xfrm>
            <a:off x="2413000" y="5080000"/>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cxnSp>
        <p:nvCxnSpPr>
          <p:cNvPr id="16" name="Straight Arrow Connector 15">
            <a:extLst>
              <a:ext uri="{FF2B5EF4-FFF2-40B4-BE49-F238E27FC236}">
                <a16:creationId xmlns:a16="http://schemas.microsoft.com/office/drawing/2014/main" id="{D16D1FFC-26C0-A446-A9B7-7E98F86B3D23}"/>
              </a:ext>
            </a:extLst>
          </p:cNvPr>
          <p:cNvCxnSpPr/>
          <p:nvPr/>
        </p:nvCxnSpPr>
        <p:spPr>
          <a:xfrm>
            <a:off x="2346325" y="5424488"/>
            <a:ext cx="412750"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3259" name="TextBox 16">
            <a:extLst>
              <a:ext uri="{FF2B5EF4-FFF2-40B4-BE49-F238E27FC236}">
                <a16:creationId xmlns:a16="http://schemas.microsoft.com/office/drawing/2014/main" id="{3BF73850-5249-4C49-A17B-4F0C0061C4EE}"/>
              </a:ext>
            </a:extLst>
          </p:cNvPr>
          <p:cNvSpPr txBox="1">
            <a:spLocks noChangeArrowheads="1"/>
          </p:cNvSpPr>
          <p:nvPr/>
        </p:nvSpPr>
        <p:spPr bwMode="auto">
          <a:xfrm>
            <a:off x="2698750" y="5083175"/>
            <a:ext cx="8080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rgbClr val="FF0000"/>
                </a:solidFill>
                <a:latin typeface="Arial" panose="020B0604020202020204" pitchFamily="34" charset="0"/>
                <a:cs typeface="Arial" panose="020B0604020202020204" pitchFamily="34" charset="0"/>
              </a:rPr>
              <a:t>Hold Shift</a:t>
            </a:r>
          </a:p>
        </p:txBody>
      </p:sp>
      <p:cxnSp>
        <p:nvCxnSpPr>
          <p:cNvPr id="18" name="Straight Arrow Connector 17">
            <a:extLst>
              <a:ext uri="{FF2B5EF4-FFF2-40B4-BE49-F238E27FC236}">
                <a16:creationId xmlns:a16="http://schemas.microsoft.com/office/drawing/2014/main" id="{76AF1D43-C59F-2244-84E1-4F75A41F6C51}"/>
              </a:ext>
            </a:extLst>
          </p:cNvPr>
          <p:cNvCxnSpPr>
            <a:cxnSpLocks/>
          </p:cNvCxnSpPr>
          <p:nvPr/>
        </p:nvCxnSpPr>
        <p:spPr>
          <a:xfrm>
            <a:off x="4414838" y="3473450"/>
            <a:ext cx="1463675"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Lst>
          </p:cNvPr>
          <p:cNvCxnSpPr>
            <a:cxnSpLocks/>
          </p:cNvCxnSpPr>
          <p:nvPr/>
        </p:nvCxnSpPr>
        <p:spPr>
          <a:xfrm>
            <a:off x="4414838" y="3770313"/>
            <a:ext cx="1463675" cy="0"/>
          </a:xfrm>
          <a:prstGeom prst="straightConnector1">
            <a:avLst/>
          </a:prstGeom>
          <a:ln w="12700">
            <a:solidFill>
              <a:srgbClr val="545B6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Lst>
          </p:cNvPr>
          <p:cNvCxnSpPr>
            <a:cxnSpLocks/>
          </p:cNvCxnSpPr>
          <p:nvPr/>
        </p:nvCxnSpPr>
        <p:spPr>
          <a:xfrm>
            <a:off x="4414838" y="4037013"/>
            <a:ext cx="146367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Lst>
          </p:cNvPr>
          <p:cNvSpPr txBox="1">
            <a:spLocks noChangeArrowheads="1"/>
          </p:cNvSpPr>
          <p:nvPr/>
        </p:nvSpPr>
        <p:spPr bwMode="auto">
          <a:xfrm>
            <a:off x="5975350" y="33528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rgbClr val="FF0000"/>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Lst>
          </p:cNvPr>
          <p:cNvSpPr txBox="1">
            <a:spLocks noChangeArrowheads="1"/>
          </p:cNvSpPr>
          <p:nvPr/>
        </p:nvSpPr>
        <p:spPr bwMode="auto">
          <a:xfrm>
            <a:off x="5975350" y="36449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rgbClr val="FF0000"/>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Lst>
          </p:cNvPr>
          <p:cNvSpPr txBox="1">
            <a:spLocks noChangeArrowheads="1"/>
          </p:cNvSpPr>
          <p:nvPr/>
        </p:nvSpPr>
        <p:spPr bwMode="auto">
          <a:xfrm>
            <a:off x="5975350" y="39116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rgbClr val="FF0000"/>
                </a:solidFill>
                <a:latin typeface="Arial" panose="020B0604020202020204" pitchFamily="34" charset="0"/>
                <a:cs typeface="Arial" panose="020B0604020202020204" pitchFamily="34" charset="0"/>
              </a:rPr>
              <a:t>+ Size 4</a:t>
            </a:r>
          </a:p>
        </p:txBody>
      </p:sp>
      <p:sp>
        <p:nvSpPr>
          <p:cNvPr id="24" name="Rectangle 23">
            <a:extLst>
              <a:ext uri="{FF2B5EF4-FFF2-40B4-BE49-F238E27FC236}">
                <a16:creationId xmlns:a16="http://schemas.microsoft.com/office/drawing/2014/main" id="{6FD6A283-4ED6-4447-B562-619363C41867}"/>
              </a:ext>
            </a:extLst>
          </p:cNvPr>
          <p:cNvSpPr/>
          <p:nvPr/>
        </p:nvSpPr>
        <p:spPr>
          <a:xfrm>
            <a:off x="8255000" y="2108199"/>
            <a:ext cx="3670300" cy="2393739"/>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25" name="Rectangle 24">
            <a:extLst>
              <a:ext uri="{FF2B5EF4-FFF2-40B4-BE49-F238E27FC236}">
                <a16:creationId xmlns:a16="http://schemas.microsoft.com/office/drawing/2014/main" id="{FF913134-B8CC-6245-AB9C-336344F164A0}"/>
              </a:ext>
            </a:extLst>
          </p:cNvPr>
          <p:cNvSpPr/>
          <p:nvPr/>
        </p:nvSpPr>
        <p:spPr>
          <a:xfrm>
            <a:off x="8255000" y="4576551"/>
            <a:ext cx="3670300" cy="1285082"/>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53268" name="TextBox 25">
            <a:extLst>
              <a:ext uri="{FF2B5EF4-FFF2-40B4-BE49-F238E27FC236}">
                <a16:creationId xmlns:a16="http://schemas.microsoft.com/office/drawing/2014/main" id="{3FE50251-7332-8641-975C-2B3F54A9F8FD}"/>
              </a:ext>
            </a:extLst>
          </p:cNvPr>
          <p:cNvSpPr txBox="1">
            <a:spLocks noChangeArrowheads="1"/>
          </p:cNvSpPr>
          <p:nvPr/>
        </p:nvSpPr>
        <p:spPr bwMode="auto">
          <a:xfrm>
            <a:off x="8369300" y="2332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rgbClr val="1E8900"/>
                </a:solidFill>
                <a:latin typeface="Arial" panose="020B0604020202020204" pitchFamily="34" charset="0"/>
                <a:cs typeface="Arial" panose="020B0604020202020204" pitchFamily="34" charset="0"/>
              </a:rPr>
              <a:t>DO:</a:t>
            </a:r>
          </a:p>
        </p:txBody>
      </p:sp>
      <p:sp>
        <p:nvSpPr>
          <p:cNvPr id="53269" name="TextBox 26">
            <a:extLst>
              <a:ext uri="{FF2B5EF4-FFF2-40B4-BE49-F238E27FC236}">
                <a16:creationId xmlns:a16="http://schemas.microsoft.com/office/drawing/2014/main" id="{AA74296A-9A25-E74A-8050-38FA661587A8}"/>
              </a:ext>
            </a:extLst>
          </p:cNvPr>
          <p:cNvSpPr txBox="1">
            <a:spLocks noChangeArrowheads="1"/>
          </p:cNvSpPr>
          <p:nvPr/>
        </p:nvSpPr>
        <p:spPr bwMode="auto">
          <a:xfrm>
            <a:off x="8369300" y="4753557"/>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rgbClr val="C00000"/>
                </a:solidFill>
                <a:latin typeface="Arial" panose="020B0604020202020204" pitchFamily="34" charset="0"/>
                <a:cs typeface="Arial" panose="020B0604020202020204" pitchFamily="34" charset="0"/>
              </a:rPr>
              <a:t>DON’T:</a:t>
            </a:r>
          </a:p>
        </p:txBody>
      </p:sp>
      <p:sp>
        <p:nvSpPr>
          <p:cNvPr id="28" name="Rectangle 27">
            <a:extLst>
              <a:ext uri="{FF2B5EF4-FFF2-40B4-BE49-F238E27FC236}">
                <a16:creationId xmlns:a16="http://schemas.microsoft.com/office/drawing/2014/main" id="{CB1EB46D-D79B-B44D-AA37-CCD8CD763381}"/>
              </a:ext>
            </a:extLst>
          </p:cNvPr>
          <p:cNvSpPr/>
          <p:nvPr/>
        </p:nvSpPr>
        <p:spPr>
          <a:xfrm>
            <a:off x="8255000" y="21082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29" name="Rectangle 28">
            <a:extLst>
              <a:ext uri="{FF2B5EF4-FFF2-40B4-BE49-F238E27FC236}">
                <a16:creationId xmlns:a16="http://schemas.microsoft.com/office/drawing/2014/main" id="{C1DD517C-B57B-4A42-AFC7-1EC4D3BDAA94}"/>
              </a:ext>
            </a:extLst>
          </p:cNvPr>
          <p:cNvSpPr/>
          <p:nvPr/>
        </p:nvSpPr>
        <p:spPr>
          <a:xfrm>
            <a:off x="8255000" y="4582107"/>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53272" name="TextBox 29">
            <a:extLst>
              <a:ext uri="{FF2B5EF4-FFF2-40B4-BE49-F238E27FC236}">
                <a16:creationId xmlns:a16="http://schemas.microsoft.com/office/drawing/2014/main" id="{64C13D96-AD0B-6140-A998-E5CC30A5B873}"/>
              </a:ext>
            </a:extLst>
          </p:cNvPr>
          <p:cNvSpPr txBox="1">
            <a:spLocks noChangeArrowheads="1"/>
          </p:cNvSpPr>
          <p:nvPr/>
        </p:nvSpPr>
        <p:spPr bwMode="auto">
          <a:xfrm>
            <a:off x="8364538" y="2687638"/>
            <a:ext cx="33782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Use the preset arrows provided in the Elements section.</a:t>
            </a:r>
          </a:p>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Use straight lines and right angles to connect objects wherever possible.</a:t>
            </a:r>
          </a:p>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53273" name="TextBox 30">
            <a:extLst>
              <a:ext uri="{FF2B5EF4-FFF2-40B4-BE49-F238E27FC236}">
                <a16:creationId xmlns:a16="http://schemas.microsoft.com/office/drawing/2014/main" id="{FB76DA64-53E2-5A4B-90FF-452C74724E94}"/>
              </a:ext>
            </a:extLst>
          </p:cNvPr>
          <p:cNvSpPr txBox="1">
            <a:spLocks noChangeArrowheads="1"/>
          </p:cNvSpPr>
          <p:nvPr/>
        </p:nvSpPr>
        <p:spPr bwMode="auto">
          <a:xfrm>
            <a:off x="8364538" y="5152019"/>
            <a:ext cx="3378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a:latin typeface="Arial" panose="020B0604020202020204" pitchFamily="34" charset="0"/>
                <a:cs typeface="Arial" panose="020B0604020202020204" pitchFamily="34" charset="0"/>
              </a:rPr>
              <a:t>Use anything beside preset or default arrows.</a:t>
            </a:r>
          </a:p>
        </p:txBody>
      </p:sp>
      <p:sp>
        <p:nvSpPr>
          <p:cNvPr id="53274" name="Footer Placeholder 1">
            <a:extLst>
              <a:ext uri="{FF2B5EF4-FFF2-40B4-BE49-F238E27FC236}">
                <a16:creationId xmlns:a16="http://schemas.microsoft.com/office/drawing/2014/main" id="{66BF20BB-9986-6A40-B001-2ABD3DE47FA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53275" name="Slide Number Placeholder 2">
            <a:extLst>
              <a:ext uri="{FF2B5EF4-FFF2-40B4-BE49-F238E27FC236}">
                <a16:creationId xmlns:a16="http://schemas.microsoft.com/office/drawing/2014/main" id="{92101CDE-0FA4-3E46-BD7C-0D846E0B3A9C}"/>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8CDA5A-6726-7942-9C0B-F9C2364697B9}" type="slidenum">
              <a:rPr lang="en-US" altLang="en-US" smtClean="0">
                <a:solidFill>
                  <a:srgbClr val="161E2D"/>
                </a:solidFill>
                <a:latin typeface="Arial" panose="020B0604020202020204" pitchFamily="34" charset="0"/>
              </a:rPr>
              <a:pPr fontAlgn="base">
                <a:spcBef>
                  <a:spcPct val="0"/>
                </a:spcBef>
                <a:spcAft>
                  <a:spcPct val="0"/>
                </a:spcAft>
              </a:pPr>
              <a:t>18</a:t>
            </a:fld>
            <a:endParaRPr lang="en-US" altLang="en-US">
              <a:solidFill>
                <a:srgbClr val="161E2D"/>
              </a:solidFill>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1"/>
          </p:nvPr>
        </p:nvSpPr>
        <p:spPr>
          <a:xfrm>
            <a:off x="241300" y="2133600"/>
            <a:ext cx="7964487" cy="3584575"/>
          </a:xfrm>
        </p:spPr>
        <p:txBody>
          <a:bodyPr/>
          <a:lstStyle/>
          <a:p>
            <a:pPr eaLnBrk="1" hangingPunct="1"/>
            <a:r>
              <a:rPr lang="en-US" altLang="en-US" sz="1400" b="1"/>
              <a:t>Name wrapping and line breaks</a:t>
            </a:r>
          </a:p>
          <a:p>
            <a:pPr eaLnBrk="1" hangingPunct="1"/>
            <a:r>
              <a:rPr lang="en-US" altLang="en-US" sz="1400"/>
              <a:t>AWS service names must fit on no more than two lines. AWS or Amazon should always be accompanied by the service name. Lines should never break mid-word.</a:t>
            </a:r>
          </a:p>
          <a:p>
            <a:pPr eaLnBrk="1" hangingPunct="1"/>
            <a:endParaRPr lang="en-US" altLang="en-US" sz="1400"/>
          </a:p>
          <a:p>
            <a:pPr eaLnBrk="1" hangingPunct="1"/>
            <a:endParaRPr lang="en-US" altLang="en-US" sz="1400"/>
          </a:p>
          <a:p>
            <a:pPr eaLnBrk="1" hangingPunct="1"/>
            <a:endParaRPr lang="en-US" altLang="en-US" sz="1400"/>
          </a:p>
          <a:p>
            <a:pPr eaLnBrk="1" hangingPunct="1"/>
            <a:endParaRPr lang="en-US" altLang="en-US" sz="1400" b="1"/>
          </a:p>
          <a:p>
            <a:pPr eaLnBrk="1" hangingPunct="1"/>
            <a:endParaRPr lang="en-US" altLang="en-US" sz="1400" b="1"/>
          </a:p>
          <a:p>
            <a:pPr eaLnBrk="1" hangingPunct="1"/>
            <a:endParaRPr lang="en-US" altLang="en-US" sz="1400" b="1"/>
          </a:p>
          <a:p>
            <a:pPr eaLnBrk="1" hangingPunct="1"/>
            <a:r>
              <a:rPr lang="en-US" altLang="en-US" sz="1400" b="1"/>
              <a:t>Short forms</a:t>
            </a:r>
          </a:p>
          <a:p>
            <a:pPr eaLnBrk="1" hangingPunct="1"/>
            <a:r>
              <a:rPr lang="en-US" altLang="en-US" sz="1400" spc="-20"/>
              <a:t>To save space when using a service multiple times in a diagram, you may use the short service forms instead of the full name. For example, Amazon EC2, instead of Amazon Elastic Compute Cloud.</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12"/>
          </p:nvPr>
        </p:nvSpPr>
        <p:spPr>
          <a:xfrm>
            <a:off x="241300" y="1149350"/>
            <a:ext cx="11463020" cy="984250"/>
          </a:xfrm>
        </p:spPr>
        <p:txBody>
          <a:bodyPr>
            <a:normAutofit/>
          </a:bodyPr>
          <a:lstStyle/>
          <a:p>
            <a:pPr eaLnBrk="1" hangingPunct="1"/>
            <a:r>
              <a:rPr lang="en-US" altLang="en-US" spc="-10"/>
              <a:t>The icon and icon label are separated to allow for adjustment or abbreviation. The service icon label should be </a:t>
            </a:r>
            <a:br>
              <a:rPr lang="en-US" altLang="en-US" spc="-10"/>
            </a:br>
            <a:r>
              <a:rPr lang="en-US" altLang="en-US" spc="-10"/>
              <a:t>12pt Arial and the resource icon label 11pt Arial to show hierarchy. Use the label color defined in this deck for light background diagrams. </a:t>
            </a:r>
          </a:p>
        </p:txBody>
      </p:sp>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3937000"/>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4278" name="TextBox 8">
            <a:extLst>
              <a:ext uri="{FF2B5EF4-FFF2-40B4-BE49-F238E27FC236}">
                <a16:creationId xmlns:a16="http://schemas.microsoft.com/office/drawing/2014/main" id="{00B7094F-F7B5-3F41-AC50-B0C92F028EBE}"/>
              </a:ext>
            </a:extLst>
          </p:cNvPr>
          <p:cNvSpPr txBox="1">
            <a:spLocks noChangeArrowheads="1"/>
          </p:cNvSpPr>
          <p:nvPr/>
        </p:nvSpPr>
        <p:spPr bwMode="auto">
          <a:xfrm>
            <a:off x="2616200" y="3932146"/>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4280" name="TextBox 10">
            <a:extLst>
              <a:ext uri="{FF2B5EF4-FFF2-40B4-BE49-F238E27FC236}">
                <a16:creationId xmlns:a16="http://schemas.microsoft.com/office/drawing/2014/main" id="{FCD2E687-8E08-6048-8F6B-861662DC9B39}"/>
              </a:ext>
            </a:extLst>
          </p:cNvPr>
          <p:cNvSpPr txBox="1">
            <a:spLocks noChangeArrowheads="1"/>
          </p:cNvSpPr>
          <p:nvPr/>
        </p:nvSpPr>
        <p:spPr bwMode="auto">
          <a:xfrm>
            <a:off x="5154613" y="3927773"/>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Sight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514850"/>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solidFill>
                  <a:srgbClr val="FF0000"/>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375150"/>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solidFill>
                  <a:srgbClr val="FF0000"/>
                </a:solidFill>
                <a:latin typeface="Arial" panose="020B0604020202020204" pitchFamily="34" charset="0"/>
                <a:cs typeface="Arial" panose="020B0604020202020204" pitchFamily="34" charset="0"/>
              </a:rPr>
              <a:t>Amazon should be on the same line as the first word in the service name.</a:t>
            </a:r>
          </a:p>
        </p:txBody>
      </p:sp>
      <p:sp>
        <p:nvSpPr>
          <p:cNvPr id="15" name="Multiply 14">
            <a:extLst>
              <a:ext uri="{FF2B5EF4-FFF2-40B4-BE49-F238E27FC236}">
                <a16:creationId xmlns:a16="http://schemas.microsoft.com/office/drawing/2014/main" id="{F1985476-B932-2B4F-AA11-D82863F46FB3}"/>
              </a:ext>
            </a:extLst>
          </p:cNvPr>
          <p:cNvSpPr/>
          <p:nvPr/>
        </p:nvSpPr>
        <p:spPr>
          <a:xfrm>
            <a:off x="2601913" y="3025775"/>
            <a:ext cx="401637"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sp>
        <p:nvSpPr>
          <p:cNvPr id="16" name="Multiply 15">
            <a:extLst>
              <a:ext uri="{FF2B5EF4-FFF2-40B4-BE49-F238E27FC236}">
                <a16:creationId xmlns:a16="http://schemas.microsoft.com/office/drawing/2014/main" id="{9947D5B7-E10E-9B4A-A8B3-0F07242F8DD0}"/>
              </a:ext>
            </a:extLst>
          </p:cNvPr>
          <p:cNvSpPr/>
          <p:nvPr/>
        </p:nvSpPr>
        <p:spPr>
          <a:xfrm>
            <a:off x="5216525" y="3025775"/>
            <a:ext cx="400050"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sp>
        <p:nvSpPr>
          <p:cNvPr id="17" name="L-Shape 16">
            <a:extLst>
              <a:ext uri="{FF2B5EF4-FFF2-40B4-BE49-F238E27FC236}">
                <a16:creationId xmlns:a16="http://schemas.microsoft.com/office/drawing/2014/main" id="{53FE25F3-C2FC-734C-934D-AC88A6F69DB5}"/>
              </a:ext>
            </a:extLst>
          </p:cNvPr>
          <p:cNvSpPr/>
          <p:nvPr/>
        </p:nvSpPr>
        <p:spPr>
          <a:xfrm rot="19322906">
            <a:off x="419100" y="3122613"/>
            <a:ext cx="325438" cy="158750"/>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sp>
        <p:nvSpPr>
          <p:cNvPr id="18" name="Rectangle 17">
            <a:extLst>
              <a:ext uri="{FF2B5EF4-FFF2-40B4-BE49-F238E27FC236}">
                <a16:creationId xmlns:a16="http://schemas.microsoft.com/office/drawing/2014/main" id="{CA8CB9DF-799C-9C49-AB2B-8FB8B02910D6}"/>
              </a:ext>
            </a:extLst>
          </p:cNvPr>
          <p:cNvSpPr/>
          <p:nvPr/>
        </p:nvSpPr>
        <p:spPr>
          <a:xfrm>
            <a:off x="8278813" y="2165351"/>
            <a:ext cx="3670300" cy="11993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19" name="Rectangle 18">
            <a:extLst>
              <a:ext uri="{FF2B5EF4-FFF2-40B4-BE49-F238E27FC236}">
                <a16:creationId xmlns:a16="http://schemas.microsoft.com/office/drawing/2014/main" id="{C2CE32C2-87AC-EA44-9457-C4A13D598C77}"/>
              </a:ext>
            </a:extLst>
          </p:cNvPr>
          <p:cNvSpPr/>
          <p:nvPr/>
        </p:nvSpPr>
        <p:spPr>
          <a:xfrm>
            <a:off x="8278813" y="3593363"/>
            <a:ext cx="3670300" cy="2084387"/>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54289" name="TextBox 19">
            <a:extLst>
              <a:ext uri="{FF2B5EF4-FFF2-40B4-BE49-F238E27FC236}">
                <a16:creationId xmlns:a16="http://schemas.microsoft.com/office/drawing/2014/main" id="{FDE93C80-AA7D-DE45-B48F-AC6769170782}"/>
              </a:ext>
            </a:extLst>
          </p:cNvPr>
          <p:cNvSpPr txBox="1">
            <a:spLocks noChangeArrowheads="1"/>
          </p:cNvSpPr>
          <p:nvPr/>
        </p:nvSpPr>
        <p:spPr bwMode="auto">
          <a:xfrm>
            <a:off x="8393113" y="2362293"/>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rgbClr val="1E8900"/>
                </a:solidFill>
                <a:latin typeface="Arial" panose="020B0604020202020204" pitchFamily="34" charset="0"/>
                <a:cs typeface="Arial" panose="020B0604020202020204" pitchFamily="34" charset="0"/>
              </a:rPr>
              <a:t>DO:</a:t>
            </a:r>
          </a:p>
        </p:txBody>
      </p:sp>
      <p:sp>
        <p:nvSpPr>
          <p:cNvPr id="54290" name="TextBox 20">
            <a:extLst>
              <a:ext uri="{FF2B5EF4-FFF2-40B4-BE49-F238E27FC236}">
                <a16:creationId xmlns:a16="http://schemas.microsoft.com/office/drawing/2014/main" id="{8B55199A-1CAE-604F-9A1A-56705BC82CA8}"/>
              </a:ext>
            </a:extLst>
          </p:cNvPr>
          <p:cNvSpPr txBox="1">
            <a:spLocks noChangeArrowheads="1"/>
          </p:cNvSpPr>
          <p:nvPr/>
        </p:nvSpPr>
        <p:spPr bwMode="auto">
          <a:xfrm>
            <a:off x="8393113" y="3666388"/>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rgbClr val="C00000"/>
                </a:solidFill>
                <a:latin typeface="Arial" panose="020B0604020202020204" pitchFamily="34" charset="0"/>
                <a:cs typeface="Arial" panose="020B0604020202020204" pitchFamily="34" charset="0"/>
              </a:rPr>
              <a:t>DON’T:</a:t>
            </a:r>
          </a:p>
        </p:txBody>
      </p:sp>
      <p:sp>
        <p:nvSpPr>
          <p:cNvPr id="22" name="Rectangle 21">
            <a:extLst>
              <a:ext uri="{FF2B5EF4-FFF2-40B4-BE49-F238E27FC236}">
                <a16:creationId xmlns:a16="http://schemas.microsoft.com/office/drawing/2014/main" id="{42D331EA-CE6C-604E-B80E-588CE387B711}"/>
              </a:ext>
            </a:extLst>
          </p:cNvPr>
          <p:cNvSpPr/>
          <p:nvPr/>
        </p:nvSpPr>
        <p:spPr>
          <a:xfrm>
            <a:off x="8278813" y="216535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23" name="Rectangle 22">
            <a:extLst>
              <a:ext uri="{FF2B5EF4-FFF2-40B4-BE49-F238E27FC236}">
                <a16:creationId xmlns:a16="http://schemas.microsoft.com/office/drawing/2014/main" id="{A4818371-6AD9-2D41-8C00-9269BDD4738C}"/>
              </a:ext>
            </a:extLst>
          </p:cNvPr>
          <p:cNvSpPr/>
          <p:nvPr/>
        </p:nvSpPr>
        <p:spPr>
          <a:xfrm>
            <a:off x="8278813" y="3493350"/>
            <a:ext cx="3670300" cy="10001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54293" name="TextBox 23">
            <a:extLst>
              <a:ext uri="{FF2B5EF4-FFF2-40B4-BE49-F238E27FC236}">
                <a16:creationId xmlns:a16="http://schemas.microsoft.com/office/drawing/2014/main" id="{A0C688A9-A257-0B45-ABE7-074AB2E1E3FF}"/>
              </a:ext>
            </a:extLst>
          </p:cNvPr>
          <p:cNvSpPr txBox="1">
            <a:spLocks noChangeArrowheads="1"/>
          </p:cNvSpPr>
          <p:nvPr/>
        </p:nvSpPr>
        <p:spPr bwMode="auto">
          <a:xfrm>
            <a:off x="8388350" y="2734235"/>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Break a line after the second word in the service name if necessary.</a:t>
            </a:r>
          </a:p>
        </p:txBody>
      </p:sp>
      <p:sp>
        <p:nvSpPr>
          <p:cNvPr id="54294" name="TextBox 24">
            <a:extLst>
              <a:ext uri="{FF2B5EF4-FFF2-40B4-BE49-F238E27FC236}">
                <a16:creationId xmlns:a16="http://schemas.microsoft.com/office/drawing/2014/main" id="{C7491EE6-7D28-0245-8183-6C90EEF9B38B}"/>
              </a:ext>
            </a:extLst>
          </p:cNvPr>
          <p:cNvSpPr txBox="1">
            <a:spLocks noChangeArrowheads="1"/>
          </p:cNvSpPr>
          <p:nvPr/>
        </p:nvSpPr>
        <p:spPr bwMode="auto">
          <a:xfrm>
            <a:off x="8388350" y="4064850"/>
            <a:ext cx="3378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Break a line in the middle of a word.</a:t>
            </a:r>
          </a:p>
        </p:txBody>
      </p:sp>
      <p:sp>
        <p:nvSpPr>
          <p:cNvPr id="54295" name="Footer Placeholder 3">
            <a:extLst>
              <a:ext uri="{FF2B5EF4-FFF2-40B4-BE49-F238E27FC236}">
                <a16:creationId xmlns:a16="http://schemas.microsoft.com/office/drawing/2014/main" id="{82D3DDE4-80BB-134A-BA90-B04AAF6F65B2}"/>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54296" name="Slide Number Placeholder 4">
            <a:extLst>
              <a:ext uri="{FF2B5EF4-FFF2-40B4-BE49-F238E27FC236}">
                <a16:creationId xmlns:a16="http://schemas.microsoft.com/office/drawing/2014/main" id="{7B3FDDA6-1B80-854A-BE60-ADC5914B144E}"/>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rgbClr val="161E2D"/>
                </a:solidFill>
                <a:latin typeface="Arial" panose="020B0604020202020204" pitchFamily="34" charset="0"/>
              </a:rPr>
              <a:pPr fontAlgn="base">
                <a:spcBef>
                  <a:spcPct val="0"/>
                </a:spcBef>
                <a:spcAft>
                  <a:spcPct val="0"/>
                </a:spcAft>
              </a:pPr>
              <a:t>19</a:t>
            </a:fld>
            <a:endParaRPr lang="en-US" altLang="en-US">
              <a:solidFill>
                <a:srgbClr val="161E2D"/>
              </a:solidFill>
              <a:latin typeface="Arial" panose="020B0604020202020204" pitchFamily="34" charset="0"/>
            </a:endParaRPr>
          </a:p>
        </p:txBody>
      </p:sp>
      <p:pic>
        <p:nvPicPr>
          <p:cNvPr id="26" name="Graphic 7">
            <a:extLst>
              <a:ext uri="{FF2B5EF4-FFF2-40B4-BE49-F238E27FC236}">
                <a16:creationId xmlns:a16="http://schemas.microsoft.com/office/drawing/2014/main" id="{1A2901D3-4EAF-D140-8CBA-5C770490A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B1FE5658-2F89-5846-88C6-499BE1397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150"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05ADBEE0-D462-4343-9048-23D9CB970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356"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a:t>Release </a:t>
            </a:r>
            <a:r>
              <a:rPr lang="en-US" dirty="0"/>
              <a:t>15-2023.01.31</a:t>
            </a:r>
            <a:r>
              <a:rPr lang="en-US" altLang="en-US" dirty="0"/>
              <a:t>: What’s New?</a:t>
            </a: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a:xfrm>
            <a:off x="241300" y="1149350"/>
            <a:ext cx="11709400" cy="984250"/>
          </a:xfrm>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a:p>
            <a:pPr eaLnBrk="1" hangingPunct="1"/>
            <a:endParaRPr lang="en-US" altLang="en-US"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2023,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2</a:t>
            </a:fld>
            <a:endParaRPr lang="en-US" altLang="en-US" dirty="0">
              <a:solidFill>
                <a:srgbClr val="161E2D"/>
              </a:solidFill>
              <a:latin typeface="Arial" panose="020B0604020202020204" pitchFamily="34" charset="0"/>
            </a:endParaRP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1/4</a:t>
            </a:r>
          </a:p>
        </p:txBody>
      </p:sp>
      <p:sp>
        <p:nvSpPr>
          <p:cNvPr id="16" name="Content Placeholder 3">
            <a:extLst>
              <a:ext uri="{FF2B5EF4-FFF2-40B4-BE49-F238E27FC236}">
                <a16:creationId xmlns:a16="http://schemas.microsoft.com/office/drawing/2014/main" id="{7450D94A-F3A0-6644-B77C-6885AF8EE32B}"/>
              </a:ext>
            </a:extLst>
          </p:cNvPr>
          <p:cNvSpPr>
            <a:spLocks noGrp="1" noChangeArrowheads="1"/>
          </p:cNvSpPr>
          <p:nvPr>
            <p:ph sz="half" idx="1"/>
          </p:nvPr>
        </p:nvSpPr>
        <p:spPr>
          <a:xfrm>
            <a:off x="240943" y="2203334"/>
            <a:ext cx="3602396" cy="3655212"/>
          </a:xfrm>
        </p:spPr>
        <p:txBody>
          <a:bodyPr rIns="0"/>
          <a:lstStyle/>
          <a:p>
            <a:pPr>
              <a:spcBef>
                <a:spcPts val="2400"/>
              </a:spcBef>
            </a:pPr>
            <a:r>
              <a:rPr lang="en-US" sz="1100" b="1" dirty="0"/>
              <a:t>Guidelines</a:t>
            </a:r>
            <a:endParaRPr lang="en-US" sz="1100" i="1" dirty="0"/>
          </a:p>
          <a:p>
            <a:r>
              <a:rPr lang="en-US" sz="1100">
                <a:effectLst/>
              </a:rPr>
              <a:t>Guidance for Icons has been updated (slide 17)</a:t>
            </a:r>
            <a:endParaRPr lang="en-US" sz="1100" b="1" dirty="0"/>
          </a:p>
          <a:p>
            <a:pPr>
              <a:spcBef>
                <a:spcPts val="2400"/>
              </a:spcBef>
            </a:pPr>
            <a:r>
              <a:rPr lang="en-US" sz="1100" b="1" dirty="0"/>
              <a:t>Elements</a:t>
            </a:r>
            <a:endParaRPr lang="en-US" sz="1100" i="1" dirty="0"/>
          </a:p>
          <a:p>
            <a:r>
              <a:rPr lang="en-US" sz="1100">
                <a:effectLst/>
              </a:rPr>
              <a:t>Virtual private cloud (VPC) group has been updated (slide 27)</a:t>
            </a:r>
          </a:p>
          <a:p>
            <a:r>
              <a:rPr lang="en-US" sz="1100">
                <a:effectLst/>
              </a:rPr>
              <a:t>Diagonal arrows have been added (slide 29)</a:t>
            </a:r>
          </a:p>
          <a:p>
            <a:pPr>
              <a:spcBef>
                <a:spcPts val="2400"/>
              </a:spcBef>
            </a:pPr>
            <a:r>
              <a:rPr lang="en-US" sz="1100" b="1" dirty="0"/>
              <a:t>Analytics</a:t>
            </a:r>
            <a:endParaRPr lang="en-US" sz="1100" i="1" dirty="0"/>
          </a:p>
          <a:p>
            <a:r>
              <a:rPr lang="en-US" sz="1100">
                <a:effectLst/>
              </a:rPr>
              <a:t>AWS Glue for Ray / Resource Icon (slide 35)</a:t>
            </a:r>
          </a:p>
          <a:p>
            <a:r>
              <a:rPr lang="en-US" sz="1100">
                <a:effectLst/>
              </a:rPr>
              <a:t>AWS Glue Data Quality / Resource Icon (slide 35)</a:t>
            </a:r>
          </a:p>
          <a:p>
            <a:r>
              <a:rPr lang="en-US" sz="1100"/>
              <a:t>Data source connectors / Resource Icon (slide 35)</a:t>
            </a:r>
            <a:endParaRPr lang="en-US" sz="1100">
              <a:effectLst/>
            </a:endParaRPr>
          </a:p>
          <a:p>
            <a:r>
              <a:rPr lang="en-US" sz="1100">
                <a:effectLst/>
              </a:rPr>
              <a:t>Data node / Resource Icon (slide 35)</a:t>
            </a:r>
          </a:p>
          <a:p>
            <a:r>
              <a:rPr lang="en-US" sz="1100">
                <a:effectLst/>
              </a:rPr>
              <a:t>Cluster Administrator node / Resource Icon (slide 35)</a:t>
            </a:r>
          </a:p>
          <a:p>
            <a:endParaRPr lang="en-US" sz="1100">
              <a:effectLst/>
            </a:endParaRPr>
          </a:p>
        </p:txBody>
      </p:sp>
      <p:sp>
        <p:nvSpPr>
          <p:cNvPr id="17" name="Content Placeholder 4">
            <a:extLst>
              <a:ext uri="{FF2B5EF4-FFF2-40B4-BE49-F238E27FC236}">
                <a16:creationId xmlns:a16="http://schemas.microsoft.com/office/drawing/2014/main" id="{8B483F4D-4597-6944-92E6-D923060BF06D}"/>
              </a:ext>
            </a:extLst>
          </p:cNvPr>
          <p:cNvSpPr>
            <a:spLocks noGrp="1" noChangeArrowheads="1"/>
          </p:cNvSpPr>
          <p:nvPr>
            <p:ph sz="half" idx="10"/>
          </p:nvPr>
        </p:nvSpPr>
        <p:spPr>
          <a:xfrm>
            <a:off x="4241581" y="2203335"/>
            <a:ext cx="3686970" cy="3655212"/>
          </a:xfrm>
        </p:spPr>
        <p:txBody>
          <a:bodyPr rIns="0"/>
          <a:lstStyle/>
          <a:p>
            <a:pPr>
              <a:spcBef>
                <a:spcPts val="2000"/>
              </a:spcBef>
            </a:pPr>
            <a:r>
              <a:rPr lang="en-US" sz="1100" b="1" dirty="0"/>
              <a:t>Analytics </a:t>
            </a:r>
            <a:r>
              <a:rPr lang="en-US" sz="1100" i="1" dirty="0"/>
              <a:t>cont.</a:t>
            </a:r>
            <a:endParaRPr lang="en-US" sz="1100">
              <a:effectLst/>
            </a:endParaRPr>
          </a:p>
          <a:p>
            <a:r>
              <a:rPr lang="en-US" sz="1100">
                <a:effectLst/>
              </a:rPr>
              <a:t>UltraWarm node / Resource Icon (slide 35)</a:t>
            </a:r>
          </a:p>
          <a:p>
            <a:r>
              <a:rPr lang="en-US" sz="1100">
                <a:effectLst/>
              </a:rPr>
              <a:t>Index / Resource Icon (slide 35)</a:t>
            </a:r>
          </a:p>
          <a:p>
            <a:r>
              <a:rPr lang="en-US" sz="1100">
                <a:effectLst/>
              </a:rPr>
              <a:t>Query Editor v2.0 / Resource Icon (slide 36)</a:t>
            </a:r>
          </a:p>
          <a:p>
            <a:r>
              <a:rPr lang="en-US" sz="1100">
                <a:effectLst/>
              </a:rPr>
              <a:t>Data sharing governance / Resource Icon (slide 36)</a:t>
            </a:r>
          </a:p>
          <a:p>
            <a:r>
              <a:rPr lang="en-US" sz="1100">
                <a:effectLst/>
              </a:rPr>
              <a:t>Auto-copy / Resource Icon (slide 36)</a:t>
            </a:r>
          </a:p>
          <a:p>
            <a:r>
              <a:rPr lang="en-US" sz="1100">
                <a:effectLst/>
              </a:rPr>
              <a:t>Streaming Ingestion / Resource Icon (slide 36)</a:t>
            </a:r>
          </a:p>
          <a:p>
            <a:r>
              <a:rPr lang="en-US" sz="1100">
                <a:effectLst/>
              </a:rPr>
              <a:t>Paginated Reports / Resource Icon (slide 36)</a:t>
            </a:r>
          </a:p>
          <a:p>
            <a:r>
              <a:rPr lang="en-US" sz="1100">
                <a:effectLst/>
              </a:rPr>
              <a:t>Amazon DataZone (slide 38)</a:t>
            </a:r>
          </a:p>
          <a:p>
            <a:r>
              <a:rPr lang="en-US" sz="1100">
                <a:effectLst/>
              </a:rPr>
              <a:t>Business data catalog / Resource Icon (slide 38)</a:t>
            </a:r>
          </a:p>
          <a:p>
            <a:r>
              <a:rPr lang="en-US" sz="1100">
                <a:effectLst/>
              </a:rPr>
              <a:t>Data portal / Resource Icon (slide 38)</a:t>
            </a:r>
          </a:p>
          <a:p>
            <a:r>
              <a:rPr lang="en-US" sz="1100">
                <a:effectLst/>
              </a:rPr>
              <a:t>Data projects / Resource Icon (slide 38)</a:t>
            </a:r>
          </a:p>
          <a:p>
            <a:r>
              <a:rPr lang="en-US" sz="1100">
                <a:effectLst/>
              </a:rPr>
              <a:t>AWS Clean Rooms (slide 38)</a:t>
            </a:r>
          </a:p>
        </p:txBody>
      </p:sp>
      <p:sp>
        <p:nvSpPr>
          <p:cNvPr id="10" name="Content Placeholder 4">
            <a:extLst>
              <a:ext uri="{FF2B5EF4-FFF2-40B4-BE49-F238E27FC236}">
                <a16:creationId xmlns:a16="http://schemas.microsoft.com/office/drawing/2014/main" id="{C8E0991A-9EA1-9E20-8DAD-4E5A6EBA1265}"/>
              </a:ext>
            </a:extLst>
          </p:cNvPr>
          <p:cNvSpPr txBox="1">
            <a:spLocks noChangeArrowheads="1"/>
          </p:cNvSpPr>
          <p:nvPr/>
        </p:nvSpPr>
        <p:spPr bwMode="auto">
          <a:xfrm>
            <a:off x="8263730" y="2203335"/>
            <a:ext cx="3511503" cy="365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400"/>
              </a:spcBef>
            </a:pPr>
            <a:r>
              <a:rPr lang="en-US" sz="1100" b="1" dirty="0"/>
              <a:t>Application Integration</a:t>
            </a:r>
            <a:endParaRPr lang="en-US" sz="1100" dirty="0"/>
          </a:p>
          <a:p>
            <a:r>
              <a:rPr lang="en-US" sz="1100">
                <a:effectLst/>
              </a:rPr>
              <a:t>Scheduler / Resource Icon (slide 41)</a:t>
            </a:r>
          </a:p>
          <a:p>
            <a:r>
              <a:rPr lang="en-US" sz="1100">
                <a:effectLst/>
              </a:rPr>
              <a:t>Pipes / Resource Icon (slide 41)</a:t>
            </a:r>
            <a:endParaRPr lang="en-US" sz="1100" dirty="0"/>
          </a:p>
          <a:p>
            <a:pPr>
              <a:spcBef>
                <a:spcPts val="2400"/>
              </a:spcBef>
            </a:pPr>
            <a:r>
              <a:rPr lang="en-US" sz="1100" b="1" dirty="0"/>
              <a:t>Business Applications</a:t>
            </a:r>
            <a:endParaRPr lang="en-US" sz="1100" dirty="0"/>
          </a:p>
          <a:p>
            <a:r>
              <a:rPr lang="en-US" sz="1100">
                <a:effectLst/>
              </a:rPr>
              <a:t>AWS Wickr (slide 49)</a:t>
            </a:r>
          </a:p>
          <a:p>
            <a:r>
              <a:rPr lang="en-US" sz="1100"/>
              <a:t>AWS Supply Chain</a:t>
            </a:r>
            <a:r>
              <a:rPr lang="en-US" sz="1100">
                <a:effectLst/>
              </a:rPr>
              <a:t> (slide 49)</a:t>
            </a:r>
          </a:p>
          <a:p>
            <a:pPr>
              <a:spcBef>
                <a:spcPts val="2400"/>
              </a:spcBef>
            </a:pPr>
            <a:r>
              <a:rPr lang="en-US" sz="1100" b="1" dirty="0"/>
              <a:t>Compute</a:t>
            </a:r>
            <a:endParaRPr lang="en-US" sz="1100" dirty="0"/>
          </a:p>
          <a:p>
            <a:r>
              <a:rPr lang="en-US" sz="1100">
                <a:effectLst/>
              </a:rPr>
              <a:t>M6in instance / Resource Icon (slide 55)</a:t>
            </a:r>
          </a:p>
          <a:p>
            <a:r>
              <a:rPr lang="en-US" sz="1100">
                <a:effectLst/>
              </a:rPr>
              <a:t>M6idn instance / Resource Icon (slide 55)</a:t>
            </a:r>
          </a:p>
          <a:p>
            <a:r>
              <a:rPr lang="en-US" sz="1100">
                <a:effectLst/>
              </a:rPr>
              <a:t>C6in instance / Resource Icon (slide 56)</a:t>
            </a:r>
          </a:p>
          <a:p>
            <a:r>
              <a:rPr lang="en-US" sz="1100">
                <a:effectLst/>
              </a:rPr>
              <a:t>C7gn instance / Resource Icon (slide 56)</a:t>
            </a:r>
          </a:p>
        </p:txBody>
      </p:sp>
    </p:spTree>
    <p:extLst>
      <p:ext uri="{BB962C8B-B14F-4D97-AF65-F5344CB8AC3E}">
        <p14:creationId xmlns:p14="http://schemas.microsoft.com/office/powerpoint/2010/main" val="1264235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1"/>
          </p:nvPr>
        </p:nvSpPr>
        <p:spPr>
          <a:xfrm>
            <a:off x="241300" y="2133600"/>
            <a:ext cx="7656513" cy="3584575"/>
          </a:xfrm>
        </p:spPr>
        <p:txBody>
          <a:bodyPr/>
          <a:lstStyle/>
          <a:p>
            <a:pPr eaLnBrk="1" hangingPunct="1"/>
            <a:r>
              <a:rPr lang="en-US" altLang="en-US" sz="1400" b="1"/>
              <a:t>Large callouts</a:t>
            </a:r>
          </a:p>
          <a:p>
            <a:pPr eaLnBrk="1" hangingPunct="1"/>
            <a:r>
              <a:rPr lang="en-US" altLang="en-US" sz="1400"/>
              <a:t>For a simple diagram, you can use large callouts.</a:t>
            </a:r>
          </a:p>
          <a:p>
            <a:pPr eaLnBrk="1" hangingPunct="1"/>
            <a:endParaRPr lang="en-US" altLang="en-US" sz="1400"/>
          </a:p>
          <a:p>
            <a:pPr eaLnBrk="1" hangingPunct="1"/>
            <a:endParaRPr lang="en-US" altLang="en-US" sz="1400"/>
          </a:p>
          <a:p>
            <a:pPr eaLnBrk="1" hangingPunct="1"/>
            <a:br>
              <a:rPr lang="en-US" altLang="en-US" sz="1400"/>
            </a:br>
            <a:endParaRPr lang="en-US" altLang="en-US" sz="1400"/>
          </a:p>
          <a:p>
            <a:pPr eaLnBrk="1" hangingPunct="1"/>
            <a:r>
              <a:rPr lang="en-US" altLang="en-US" sz="1400" b="1"/>
              <a:t>Small callouts</a:t>
            </a:r>
          </a:p>
          <a:p>
            <a:pPr eaLnBrk="1" hangingPunct="1"/>
            <a:r>
              <a:rPr lang="en-US" altLang="en-US" sz="1400"/>
              <a:t>For a complicated diagram, you can use small callouts.</a:t>
            </a:r>
            <a:endParaRPr lang="en-US" altLang="en-US" sz="1400" strike="sngStrike"/>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12"/>
          </p:nvPr>
        </p:nvSpPr>
        <p:spPr>
          <a:xfrm>
            <a:off x="241301" y="1149350"/>
            <a:ext cx="11049552" cy="984250"/>
          </a:xfrm>
        </p:spPr>
        <p:txBody>
          <a:bodyPr>
            <a:normAutofit/>
          </a:bodyPr>
          <a:lstStyle/>
          <a:p>
            <a:pPr eaLnBrk="1" hangingPunct="1"/>
            <a:r>
              <a:rPr lang="en-US" altLang="en-US" spc="-10"/>
              <a:t>Use numbered callouts to draw attention to steps in a process within a diagram (as shown on slide 23). Callouts are black with bold white type so that they stand out among the colored service and resource icons in the diagram. </a:t>
            </a:r>
            <a:r>
              <a:rPr lang="en-US"/>
              <a:t>Consult with your team to see if you can use numbered callouts.</a:t>
            </a:r>
            <a:endParaRPr lang="en-US" altLang="en-US" spc="-10"/>
          </a:p>
        </p:txBody>
      </p:sp>
      <p:sp>
        <p:nvSpPr>
          <p:cNvPr id="18" name="Rectangle 17">
            <a:extLst>
              <a:ext uri="{FF2B5EF4-FFF2-40B4-BE49-F238E27FC236}">
                <a16:creationId xmlns:a16="http://schemas.microsoft.com/office/drawing/2014/main" id="{CA8CB9DF-799C-9C49-AB2B-8FB8B02910D6}"/>
              </a:ext>
            </a:extLst>
          </p:cNvPr>
          <p:cNvSpPr/>
          <p:nvPr/>
        </p:nvSpPr>
        <p:spPr>
          <a:xfrm>
            <a:off x="8278813" y="2165349"/>
            <a:ext cx="3670300" cy="198558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19" name="Rectangle 18">
            <a:extLst>
              <a:ext uri="{FF2B5EF4-FFF2-40B4-BE49-F238E27FC236}">
                <a16:creationId xmlns:a16="http://schemas.microsoft.com/office/drawing/2014/main" id="{C2CE32C2-87AC-EA44-9457-C4A13D598C77}"/>
              </a:ext>
            </a:extLst>
          </p:cNvPr>
          <p:cNvSpPr/>
          <p:nvPr/>
        </p:nvSpPr>
        <p:spPr>
          <a:xfrm>
            <a:off x="8278813" y="4323967"/>
            <a:ext cx="3670300" cy="162127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54289" name="TextBox 19">
            <a:extLst>
              <a:ext uri="{FF2B5EF4-FFF2-40B4-BE49-F238E27FC236}">
                <a16:creationId xmlns:a16="http://schemas.microsoft.com/office/drawing/2014/main" id="{FDE93C80-AA7D-DE45-B48F-AC6769170782}"/>
              </a:ext>
            </a:extLst>
          </p:cNvPr>
          <p:cNvSpPr txBox="1">
            <a:spLocks noChangeArrowheads="1"/>
          </p:cNvSpPr>
          <p:nvPr/>
        </p:nvSpPr>
        <p:spPr bwMode="auto">
          <a:xfrm>
            <a:off x="8393113" y="2362293"/>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rgbClr val="1E8900"/>
                </a:solidFill>
                <a:latin typeface="Arial" panose="020B0604020202020204" pitchFamily="34" charset="0"/>
                <a:cs typeface="Arial" panose="020B0604020202020204" pitchFamily="34" charset="0"/>
              </a:rPr>
              <a:t>DO:</a:t>
            </a:r>
          </a:p>
        </p:txBody>
      </p:sp>
      <p:sp>
        <p:nvSpPr>
          <p:cNvPr id="54290" name="TextBox 20">
            <a:extLst>
              <a:ext uri="{FF2B5EF4-FFF2-40B4-BE49-F238E27FC236}">
                <a16:creationId xmlns:a16="http://schemas.microsoft.com/office/drawing/2014/main" id="{8B55199A-1CAE-604F-9A1A-56705BC82CA8}"/>
              </a:ext>
            </a:extLst>
          </p:cNvPr>
          <p:cNvSpPr txBox="1">
            <a:spLocks noChangeArrowheads="1"/>
          </p:cNvSpPr>
          <p:nvPr/>
        </p:nvSpPr>
        <p:spPr bwMode="auto">
          <a:xfrm>
            <a:off x="8393113" y="4396992"/>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rgbClr val="C00000"/>
                </a:solidFill>
                <a:latin typeface="Arial" panose="020B0604020202020204" pitchFamily="34" charset="0"/>
                <a:cs typeface="Arial" panose="020B0604020202020204" pitchFamily="34" charset="0"/>
              </a:rPr>
              <a:t>DON’T:</a:t>
            </a:r>
          </a:p>
        </p:txBody>
      </p:sp>
      <p:sp>
        <p:nvSpPr>
          <p:cNvPr id="22" name="Rectangle 21">
            <a:extLst>
              <a:ext uri="{FF2B5EF4-FFF2-40B4-BE49-F238E27FC236}">
                <a16:creationId xmlns:a16="http://schemas.microsoft.com/office/drawing/2014/main" id="{42D331EA-CE6C-604E-B80E-588CE387B711}"/>
              </a:ext>
            </a:extLst>
          </p:cNvPr>
          <p:cNvSpPr/>
          <p:nvPr/>
        </p:nvSpPr>
        <p:spPr>
          <a:xfrm>
            <a:off x="8278813" y="216535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23" name="Rectangle 22">
            <a:extLst>
              <a:ext uri="{FF2B5EF4-FFF2-40B4-BE49-F238E27FC236}">
                <a16:creationId xmlns:a16="http://schemas.microsoft.com/office/drawing/2014/main" id="{A4818371-6AD9-2D41-8C00-9269BDD4738C}"/>
              </a:ext>
            </a:extLst>
          </p:cNvPr>
          <p:cNvSpPr/>
          <p:nvPr/>
        </p:nvSpPr>
        <p:spPr>
          <a:xfrm>
            <a:off x="8278813" y="4223954"/>
            <a:ext cx="3670300" cy="10001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tx2"/>
              </a:solidFill>
            </a:endParaRPr>
          </a:p>
        </p:txBody>
      </p:sp>
      <p:sp>
        <p:nvSpPr>
          <p:cNvPr id="54293" name="TextBox 23">
            <a:extLst>
              <a:ext uri="{FF2B5EF4-FFF2-40B4-BE49-F238E27FC236}">
                <a16:creationId xmlns:a16="http://schemas.microsoft.com/office/drawing/2014/main" id="{A0C688A9-A257-0B45-ABE7-074AB2E1E3FF}"/>
              </a:ext>
            </a:extLst>
          </p:cNvPr>
          <p:cNvSpPr txBox="1">
            <a:spLocks noChangeArrowheads="1"/>
          </p:cNvSpPr>
          <p:nvPr/>
        </p:nvSpPr>
        <p:spPr bwMode="auto">
          <a:xfrm>
            <a:off x="8388349" y="2734235"/>
            <a:ext cx="356076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Use callouts at their predefined size, color </a:t>
            </a:r>
            <a:br>
              <a:rPr lang="en-US" altLang="en-US" sz="1200">
                <a:latin typeface="Arial" panose="020B0604020202020204" pitchFamily="34" charset="0"/>
                <a:cs typeface="Arial" panose="020B0604020202020204" pitchFamily="34" charset="0"/>
              </a:rPr>
            </a:br>
            <a:r>
              <a:rPr lang="en-US" altLang="en-US" sz="1200">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Be as consistent as possible in placement of the callouts.</a:t>
            </a:r>
          </a:p>
        </p:txBody>
      </p:sp>
      <p:sp>
        <p:nvSpPr>
          <p:cNvPr id="54294" name="TextBox 24">
            <a:extLst>
              <a:ext uri="{FF2B5EF4-FFF2-40B4-BE49-F238E27FC236}">
                <a16:creationId xmlns:a16="http://schemas.microsoft.com/office/drawing/2014/main" id="{C7491EE6-7D28-0245-8183-6C90EEF9B38B}"/>
              </a:ext>
            </a:extLst>
          </p:cNvPr>
          <p:cNvSpPr txBox="1">
            <a:spLocks noChangeArrowheads="1"/>
          </p:cNvSpPr>
          <p:nvPr/>
        </p:nvSpPr>
        <p:spPr bwMode="auto">
          <a:xfrm>
            <a:off x="8388349" y="4795454"/>
            <a:ext cx="35607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a:latin typeface="Arial" panose="020B0604020202020204" pitchFamily="34" charset="0"/>
                <a:cs typeface="Arial" panose="020B0604020202020204" pitchFamily="34" charset="0"/>
              </a:rPr>
              <a:t>Create new callout shapes.</a:t>
            </a:r>
          </a:p>
        </p:txBody>
      </p:sp>
      <p:sp>
        <p:nvSpPr>
          <p:cNvPr id="54295" name="Footer Placeholder 3">
            <a:extLst>
              <a:ext uri="{FF2B5EF4-FFF2-40B4-BE49-F238E27FC236}">
                <a16:creationId xmlns:a16="http://schemas.microsoft.com/office/drawing/2014/main" id="{82D3DDE4-80BB-134A-BA90-B04AAF6F65B2}"/>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54296" name="Slide Number Placeholder 4">
            <a:extLst>
              <a:ext uri="{FF2B5EF4-FFF2-40B4-BE49-F238E27FC236}">
                <a16:creationId xmlns:a16="http://schemas.microsoft.com/office/drawing/2014/main" id="{7B3FDDA6-1B80-854A-BE60-ADC5914B144E}"/>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rgbClr val="161E2D"/>
                </a:solidFill>
                <a:latin typeface="Arial" panose="020B0604020202020204" pitchFamily="34" charset="0"/>
              </a:rPr>
              <a:pPr fontAlgn="base">
                <a:spcBef>
                  <a:spcPct val="0"/>
                </a:spcBef>
                <a:spcAft>
                  <a:spcPct val="0"/>
                </a:spcAft>
              </a:pPr>
              <a:t>20</a:t>
            </a:fld>
            <a:endParaRPr lang="en-US" altLang="en-US">
              <a:solidFill>
                <a:srgbClr val="161E2D"/>
              </a:solidFill>
              <a:latin typeface="Arial" panose="020B0604020202020204" pitchFamily="34" charset="0"/>
            </a:endParaRPr>
          </a:p>
        </p:txBody>
      </p:sp>
      <p:sp>
        <p:nvSpPr>
          <p:cNvPr id="29" name="Oval 28">
            <a:extLst>
              <a:ext uri="{FF2B5EF4-FFF2-40B4-BE49-F238E27FC236}">
                <a16:creationId xmlns:a16="http://schemas.microsoft.com/office/drawing/2014/main" id="{32B376D9-B77A-72E1-89D4-5B2414488011}"/>
              </a:ext>
            </a:extLst>
          </p:cNvPr>
          <p:cNvSpPr>
            <a:spLocks noChangeAspect="1"/>
          </p:cNvSpPr>
          <p:nvPr/>
        </p:nvSpPr>
        <p:spPr bwMode="auto">
          <a:xfrm>
            <a:off x="341053"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a:t>
            </a:r>
          </a:p>
        </p:txBody>
      </p:sp>
      <p:sp>
        <p:nvSpPr>
          <p:cNvPr id="30" name="Oval 29">
            <a:extLst>
              <a:ext uri="{FF2B5EF4-FFF2-40B4-BE49-F238E27FC236}">
                <a16:creationId xmlns:a16="http://schemas.microsoft.com/office/drawing/2014/main" id="{BE10E287-C389-1DD3-B4D2-110A9056E07B}"/>
              </a:ext>
            </a:extLst>
          </p:cNvPr>
          <p:cNvSpPr>
            <a:spLocks noChangeAspect="1"/>
          </p:cNvSpPr>
          <p:nvPr/>
        </p:nvSpPr>
        <p:spPr bwMode="auto">
          <a:xfrm>
            <a:off x="835575"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2</a:t>
            </a:r>
          </a:p>
        </p:txBody>
      </p:sp>
      <p:sp>
        <p:nvSpPr>
          <p:cNvPr id="31" name="Oval 30">
            <a:extLst>
              <a:ext uri="{FF2B5EF4-FFF2-40B4-BE49-F238E27FC236}">
                <a16:creationId xmlns:a16="http://schemas.microsoft.com/office/drawing/2014/main" id="{D6527860-1D92-66F8-F802-8153999D416A}"/>
              </a:ext>
            </a:extLst>
          </p:cNvPr>
          <p:cNvSpPr>
            <a:spLocks noChangeAspect="1"/>
          </p:cNvSpPr>
          <p:nvPr/>
        </p:nvSpPr>
        <p:spPr bwMode="auto">
          <a:xfrm>
            <a:off x="1330097"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3</a:t>
            </a:r>
          </a:p>
        </p:txBody>
      </p:sp>
      <p:sp>
        <p:nvSpPr>
          <p:cNvPr id="32" name="Oval 31">
            <a:extLst>
              <a:ext uri="{FF2B5EF4-FFF2-40B4-BE49-F238E27FC236}">
                <a16:creationId xmlns:a16="http://schemas.microsoft.com/office/drawing/2014/main" id="{FB5734C6-6BAF-ED90-2B9A-37F0A10B17FD}"/>
              </a:ext>
            </a:extLst>
          </p:cNvPr>
          <p:cNvSpPr>
            <a:spLocks noChangeAspect="1"/>
          </p:cNvSpPr>
          <p:nvPr/>
        </p:nvSpPr>
        <p:spPr bwMode="auto">
          <a:xfrm>
            <a:off x="1824619"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4</a:t>
            </a:r>
          </a:p>
        </p:txBody>
      </p:sp>
      <p:sp>
        <p:nvSpPr>
          <p:cNvPr id="33" name="Oval 32">
            <a:extLst>
              <a:ext uri="{FF2B5EF4-FFF2-40B4-BE49-F238E27FC236}">
                <a16:creationId xmlns:a16="http://schemas.microsoft.com/office/drawing/2014/main" id="{A7A94373-3612-F3B8-6E51-E964324074BE}"/>
              </a:ext>
            </a:extLst>
          </p:cNvPr>
          <p:cNvSpPr>
            <a:spLocks noChangeAspect="1"/>
          </p:cNvSpPr>
          <p:nvPr/>
        </p:nvSpPr>
        <p:spPr bwMode="auto">
          <a:xfrm>
            <a:off x="2319141"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5</a:t>
            </a:r>
          </a:p>
        </p:txBody>
      </p:sp>
      <p:sp>
        <p:nvSpPr>
          <p:cNvPr id="34" name="Oval 33">
            <a:extLst>
              <a:ext uri="{FF2B5EF4-FFF2-40B4-BE49-F238E27FC236}">
                <a16:creationId xmlns:a16="http://schemas.microsoft.com/office/drawing/2014/main" id="{C99CADC1-C4F1-A625-A60F-D0EC58239F67}"/>
              </a:ext>
            </a:extLst>
          </p:cNvPr>
          <p:cNvSpPr>
            <a:spLocks noChangeAspect="1"/>
          </p:cNvSpPr>
          <p:nvPr/>
        </p:nvSpPr>
        <p:spPr bwMode="auto">
          <a:xfrm>
            <a:off x="2812396"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6</a:t>
            </a:r>
          </a:p>
        </p:txBody>
      </p:sp>
      <p:sp>
        <p:nvSpPr>
          <p:cNvPr id="35" name="Oval 34">
            <a:extLst>
              <a:ext uri="{FF2B5EF4-FFF2-40B4-BE49-F238E27FC236}">
                <a16:creationId xmlns:a16="http://schemas.microsoft.com/office/drawing/2014/main" id="{73AD9B93-617C-DCB8-3593-0D446BD3AA8E}"/>
              </a:ext>
            </a:extLst>
          </p:cNvPr>
          <p:cNvSpPr>
            <a:spLocks noChangeAspect="1"/>
          </p:cNvSpPr>
          <p:nvPr/>
        </p:nvSpPr>
        <p:spPr bwMode="auto">
          <a:xfrm>
            <a:off x="3305651"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7</a:t>
            </a:r>
          </a:p>
        </p:txBody>
      </p:sp>
      <p:sp>
        <p:nvSpPr>
          <p:cNvPr id="36" name="Oval 35">
            <a:extLst>
              <a:ext uri="{FF2B5EF4-FFF2-40B4-BE49-F238E27FC236}">
                <a16:creationId xmlns:a16="http://schemas.microsoft.com/office/drawing/2014/main" id="{B8DA5EC9-566A-0C0D-2569-E7BBF62418DF}"/>
              </a:ext>
            </a:extLst>
          </p:cNvPr>
          <p:cNvSpPr>
            <a:spLocks noChangeAspect="1"/>
          </p:cNvSpPr>
          <p:nvPr/>
        </p:nvSpPr>
        <p:spPr bwMode="auto">
          <a:xfrm>
            <a:off x="3798906"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8</a:t>
            </a:r>
          </a:p>
        </p:txBody>
      </p:sp>
      <p:sp>
        <p:nvSpPr>
          <p:cNvPr id="37" name="Oval 36">
            <a:extLst>
              <a:ext uri="{FF2B5EF4-FFF2-40B4-BE49-F238E27FC236}">
                <a16:creationId xmlns:a16="http://schemas.microsoft.com/office/drawing/2014/main" id="{10EB8BD2-D09D-3967-966E-6B48F2614FBC}"/>
              </a:ext>
            </a:extLst>
          </p:cNvPr>
          <p:cNvSpPr>
            <a:spLocks noChangeAspect="1"/>
          </p:cNvSpPr>
          <p:nvPr/>
        </p:nvSpPr>
        <p:spPr bwMode="auto">
          <a:xfrm>
            <a:off x="4292161"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9</a:t>
            </a:r>
          </a:p>
        </p:txBody>
      </p:sp>
      <p:sp>
        <p:nvSpPr>
          <p:cNvPr id="38" name="Oval 37">
            <a:extLst>
              <a:ext uri="{FF2B5EF4-FFF2-40B4-BE49-F238E27FC236}">
                <a16:creationId xmlns:a16="http://schemas.microsoft.com/office/drawing/2014/main" id="{67305BEA-676C-EA48-1F35-D951F3268E7E}"/>
              </a:ext>
            </a:extLst>
          </p:cNvPr>
          <p:cNvSpPr>
            <a:spLocks noChangeAspect="1"/>
          </p:cNvSpPr>
          <p:nvPr/>
        </p:nvSpPr>
        <p:spPr bwMode="auto">
          <a:xfrm>
            <a:off x="4781981"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10</a:t>
            </a:r>
          </a:p>
        </p:txBody>
      </p:sp>
      <p:sp>
        <p:nvSpPr>
          <p:cNvPr id="40" name="Oval 39">
            <a:extLst>
              <a:ext uri="{FF2B5EF4-FFF2-40B4-BE49-F238E27FC236}">
                <a16:creationId xmlns:a16="http://schemas.microsoft.com/office/drawing/2014/main" id="{B2AFB281-45AE-63BB-BC99-9621EEBDB728}"/>
              </a:ext>
            </a:extLst>
          </p:cNvPr>
          <p:cNvSpPr>
            <a:spLocks noChangeAspect="1"/>
          </p:cNvSpPr>
          <p:nvPr/>
        </p:nvSpPr>
        <p:spPr bwMode="auto">
          <a:xfrm>
            <a:off x="341053"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1</a:t>
            </a:r>
          </a:p>
        </p:txBody>
      </p:sp>
      <p:sp>
        <p:nvSpPr>
          <p:cNvPr id="41" name="Oval 40">
            <a:extLst>
              <a:ext uri="{FF2B5EF4-FFF2-40B4-BE49-F238E27FC236}">
                <a16:creationId xmlns:a16="http://schemas.microsoft.com/office/drawing/2014/main" id="{04620FDF-00DD-77DE-C95D-4DE39C17EB2C}"/>
              </a:ext>
            </a:extLst>
          </p:cNvPr>
          <p:cNvSpPr>
            <a:spLocks noChangeAspect="1"/>
          </p:cNvSpPr>
          <p:nvPr/>
        </p:nvSpPr>
        <p:spPr bwMode="auto">
          <a:xfrm>
            <a:off x="835575"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2</a:t>
            </a:r>
          </a:p>
        </p:txBody>
      </p:sp>
      <p:sp>
        <p:nvSpPr>
          <p:cNvPr id="42" name="Oval 41">
            <a:extLst>
              <a:ext uri="{FF2B5EF4-FFF2-40B4-BE49-F238E27FC236}">
                <a16:creationId xmlns:a16="http://schemas.microsoft.com/office/drawing/2014/main" id="{06CA2ECE-73A0-9958-2C19-5578035CF0CA}"/>
              </a:ext>
            </a:extLst>
          </p:cNvPr>
          <p:cNvSpPr>
            <a:spLocks noChangeAspect="1"/>
          </p:cNvSpPr>
          <p:nvPr/>
        </p:nvSpPr>
        <p:spPr bwMode="auto">
          <a:xfrm>
            <a:off x="1330097"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3</a:t>
            </a:r>
          </a:p>
        </p:txBody>
      </p:sp>
      <p:sp>
        <p:nvSpPr>
          <p:cNvPr id="43" name="Oval 42">
            <a:extLst>
              <a:ext uri="{FF2B5EF4-FFF2-40B4-BE49-F238E27FC236}">
                <a16:creationId xmlns:a16="http://schemas.microsoft.com/office/drawing/2014/main" id="{B5534F90-D2B4-E73D-8371-C990A16EEDA3}"/>
              </a:ext>
            </a:extLst>
          </p:cNvPr>
          <p:cNvSpPr>
            <a:spLocks noChangeAspect="1"/>
          </p:cNvSpPr>
          <p:nvPr/>
        </p:nvSpPr>
        <p:spPr bwMode="auto">
          <a:xfrm>
            <a:off x="1824619"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4</a:t>
            </a:r>
          </a:p>
        </p:txBody>
      </p:sp>
      <p:sp>
        <p:nvSpPr>
          <p:cNvPr id="44" name="Oval 43">
            <a:extLst>
              <a:ext uri="{FF2B5EF4-FFF2-40B4-BE49-F238E27FC236}">
                <a16:creationId xmlns:a16="http://schemas.microsoft.com/office/drawing/2014/main" id="{B785FA13-1861-ABD4-5232-D283A93C9E3E}"/>
              </a:ext>
            </a:extLst>
          </p:cNvPr>
          <p:cNvSpPr>
            <a:spLocks noChangeAspect="1"/>
          </p:cNvSpPr>
          <p:nvPr/>
        </p:nvSpPr>
        <p:spPr bwMode="auto">
          <a:xfrm>
            <a:off x="2319141"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5</a:t>
            </a:r>
          </a:p>
        </p:txBody>
      </p:sp>
      <p:sp>
        <p:nvSpPr>
          <p:cNvPr id="45" name="Oval 44">
            <a:extLst>
              <a:ext uri="{FF2B5EF4-FFF2-40B4-BE49-F238E27FC236}">
                <a16:creationId xmlns:a16="http://schemas.microsoft.com/office/drawing/2014/main" id="{1A8CE25D-D8C0-7536-3453-AB742E98E2CA}"/>
              </a:ext>
            </a:extLst>
          </p:cNvPr>
          <p:cNvSpPr>
            <a:spLocks noChangeAspect="1"/>
          </p:cNvSpPr>
          <p:nvPr/>
        </p:nvSpPr>
        <p:spPr bwMode="auto">
          <a:xfrm>
            <a:off x="2812396"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6</a:t>
            </a:r>
          </a:p>
        </p:txBody>
      </p:sp>
      <p:sp>
        <p:nvSpPr>
          <p:cNvPr id="46" name="Oval 45">
            <a:extLst>
              <a:ext uri="{FF2B5EF4-FFF2-40B4-BE49-F238E27FC236}">
                <a16:creationId xmlns:a16="http://schemas.microsoft.com/office/drawing/2014/main" id="{E718D501-D4B4-8AEA-CDD7-E61EB50EE17E}"/>
              </a:ext>
            </a:extLst>
          </p:cNvPr>
          <p:cNvSpPr>
            <a:spLocks noChangeAspect="1"/>
          </p:cNvSpPr>
          <p:nvPr/>
        </p:nvSpPr>
        <p:spPr bwMode="auto">
          <a:xfrm>
            <a:off x="3305651"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7</a:t>
            </a:r>
          </a:p>
        </p:txBody>
      </p:sp>
      <p:sp>
        <p:nvSpPr>
          <p:cNvPr id="47" name="Oval 46">
            <a:extLst>
              <a:ext uri="{FF2B5EF4-FFF2-40B4-BE49-F238E27FC236}">
                <a16:creationId xmlns:a16="http://schemas.microsoft.com/office/drawing/2014/main" id="{F907783B-2BF1-C530-F385-627C061531B2}"/>
              </a:ext>
            </a:extLst>
          </p:cNvPr>
          <p:cNvSpPr>
            <a:spLocks noChangeAspect="1"/>
          </p:cNvSpPr>
          <p:nvPr/>
        </p:nvSpPr>
        <p:spPr bwMode="auto">
          <a:xfrm>
            <a:off x="3798906"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8</a:t>
            </a:r>
          </a:p>
        </p:txBody>
      </p:sp>
      <p:sp>
        <p:nvSpPr>
          <p:cNvPr id="48" name="Oval 47">
            <a:extLst>
              <a:ext uri="{FF2B5EF4-FFF2-40B4-BE49-F238E27FC236}">
                <a16:creationId xmlns:a16="http://schemas.microsoft.com/office/drawing/2014/main" id="{9A48E0B9-8561-118B-8D0E-AEBDD3D422FC}"/>
              </a:ext>
            </a:extLst>
          </p:cNvPr>
          <p:cNvSpPr>
            <a:spLocks noChangeAspect="1"/>
          </p:cNvSpPr>
          <p:nvPr/>
        </p:nvSpPr>
        <p:spPr bwMode="auto">
          <a:xfrm>
            <a:off x="4292161"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9</a:t>
            </a:r>
          </a:p>
        </p:txBody>
      </p:sp>
      <p:sp>
        <p:nvSpPr>
          <p:cNvPr id="49" name="Oval 48">
            <a:extLst>
              <a:ext uri="{FF2B5EF4-FFF2-40B4-BE49-F238E27FC236}">
                <a16:creationId xmlns:a16="http://schemas.microsoft.com/office/drawing/2014/main" id="{64DAC64C-79E4-6202-0D55-9AEE57628D8A}"/>
              </a:ext>
            </a:extLst>
          </p:cNvPr>
          <p:cNvSpPr>
            <a:spLocks noChangeAspect="1"/>
          </p:cNvSpPr>
          <p:nvPr/>
        </p:nvSpPr>
        <p:spPr bwMode="auto">
          <a:xfrm>
            <a:off x="4781981"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10</a:t>
            </a:r>
          </a:p>
        </p:txBody>
      </p:sp>
    </p:spTree>
    <p:extLst>
      <p:ext uri="{BB962C8B-B14F-4D97-AF65-F5344CB8AC3E}">
        <p14:creationId xmlns:p14="http://schemas.microsoft.com/office/powerpoint/2010/main" val="556281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1473200"/>
            <a:ext cx="9650413" cy="2595563"/>
          </a:xfrm>
        </p:spPr>
        <p:txBody>
          <a:bodyPr/>
          <a:lstStyle/>
          <a:p>
            <a:pPr eaLnBrk="1" hangingPunct="1"/>
            <a:r>
              <a:rPr lang="en-US" altLang="en-US"/>
              <a:t>Examples</a:t>
            </a:r>
          </a:p>
        </p:txBody>
      </p:sp>
      <p:sp>
        <p:nvSpPr>
          <p:cNvPr id="8" name="Subtitle 7">
            <a:extLst>
              <a:ext uri="{FF2B5EF4-FFF2-40B4-BE49-F238E27FC236}">
                <a16:creationId xmlns:a16="http://schemas.microsoft.com/office/drawing/2014/main" id="{B483FA87-2A34-CA47-A870-B5BAC9B7CC2B}"/>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The system in action</a:t>
            </a:r>
          </a:p>
          <a:p>
            <a:pPr eaLnBrk="1" fontAlgn="auto" hangingPunct="1">
              <a:spcAft>
                <a:spcPts val="0"/>
              </a:spcAft>
              <a:defRPr/>
            </a:pPr>
            <a:endParaRPr lang="en-US" dirty="0"/>
          </a:p>
        </p:txBody>
      </p:sp>
      <p:sp>
        <p:nvSpPr>
          <p:cNvPr id="55299" name="Footer Placeholder 3">
            <a:extLst>
              <a:ext uri="{FF2B5EF4-FFF2-40B4-BE49-F238E27FC236}">
                <a16:creationId xmlns:a16="http://schemas.microsoft.com/office/drawing/2014/main" id="{80E9B777-9503-3746-B2F8-911D627FA53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Arial" panose="020B0604020202020204" pitchFamily="34" charset="0"/>
              </a:rPr>
              <a:t>© 2023, Amazon Web Services, Inc. or its affiliates. All rights reserved.</a:t>
            </a:r>
          </a:p>
        </p:txBody>
      </p:sp>
      <p:sp>
        <p:nvSpPr>
          <p:cNvPr id="55300" name="Slide Number Placeholder 4">
            <a:extLst>
              <a:ext uri="{FF2B5EF4-FFF2-40B4-BE49-F238E27FC236}">
                <a16:creationId xmlns:a16="http://schemas.microsoft.com/office/drawing/2014/main" id="{18089C3B-8E49-4C48-B99D-19DEBF14E0B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B0604020202020204" pitchFamily="34" charset="0"/>
              </a:rPr>
              <a:pPr fontAlgn="base">
                <a:spcBef>
                  <a:spcPct val="0"/>
                </a:spcBef>
                <a:spcAft>
                  <a:spcPct val="0"/>
                </a:spcAft>
              </a:pPr>
              <a:t>21</a:t>
            </a:fld>
            <a:endParaRPr lang="en-US" altLang="en-US">
              <a:solidFill>
                <a:schemeClr val="bg1"/>
              </a:solidFill>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a:xfrm>
            <a:off x="241300" y="365125"/>
            <a:ext cx="11709400" cy="644525"/>
          </a:xfrm>
        </p:spPr>
        <p:txBody>
          <a:bodyPr/>
          <a:lstStyle/>
          <a:p>
            <a:pPr eaLnBrk="1" hangingPunct="1"/>
            <a:r>
              <a:rPr lang="en-US" altLang="en-US"/>
              <a:t>Example: Git to S3 Webhooks</a:t>
            </a:r>
          </a:p>
        </p:txBody>
      </p:sp>
      <p:sp>
        <p:nvSpPr>
          <p:cNvPr id="5" name="Rectangle 4">
            <a:extLst>
              <a:ext uri="{FF2B5EF4-FFF2-40B4-BE49-F238E27FC236}">
                <a16:creationId xmlns:a16="http://schemas.microsoft.com/office/drawing/2014/main" id="{E6FF8AEA-758D-A341-A931-520D2F6E5DA7}"/>
              </a:ext>
            </a:extLst>
          </p:cNvPr>
          <p:cNvSpPr/>
          <p:nvPr/>
        </p:nvSpPr>
        <p:spPr>
          <a:xfrm>
            <a:off x="5391151" y="1531938"/>
            <a:ext cx="5500686" cy="38687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ysClr val="windowText" lastClr="000000"/>
                </a:solidFill>
                <a:latin typeface="Arial" panose="020B0604020202020204" pitchFamily="34" charset="0"/>
                <a:cs typeface="Arial" panose="020B0604020202020204" pitchFamily="34" charset="0"/>
              </a:rPr>
              <a:t>AWS Cloud</a:t>
            </a:r>
          </a:p>
        </p:txBody>
      </p:sp>
      <p:pic>
        <p:nvPicPr>
          <p:cNvPr id="56324" name="Graphic 6">
            <a:extLst>
              <a:ext uri="{FF2B5EF4-FFF2-40B4-BE49-F238E27FC236}">
                <a16:creationId xmlns:a16="http://schemas.microsoft.com/office/drawing/2014/main" id="{DCF3B395-01E6-8F40-907D-A09C2177A2B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Box 13">
            <a:extLst>
              <a:ext uri="{FF2B5EF4-FFF2-40B4-BE49-F238E27FC236}">
                <a16:creationId xmlns:a16="http://schemas.microsoft.com/office/drawing/2014/main" id="{69486184-C021-3D48-9C93-FC5F6295193F}"/>
              </a:ext>
            </a:extLst>
          </p:cNvPr>
          <p:cNvSpPr txBox="1">
            <a:spLocks noChangeArrowheads="1"/>
          </p:cNvSpPr>
          <p:nvPr/>
        </p:nvSpPr>
        <p:spPr bwMode="auto">
          <a:xfrm>
            <a:off x="6113462"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AWS Lambda</a:t>
            </a:r>
          </a:p>
        </p:txBody>
      </p: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a:latin typeface="Arial" panose="020B0604020202020204" pitchFamily="34" charset="0"/>
                <a:cs typeface="Arial" panose="020B0604020202020204" pitchFamily="34" charset="0"/>
              </a:rPr>
              <a:t>Third-party Git repository</a:t>
            </a:r>
          </a:p>
        </p:txBody>
      </p:sp>
      <p:sp>
        <p:nvSpPr>
          <p:cNvPr id="56333" name="TextBox 15">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cs typeface="Arial" panose="020B0604020202020204" pitchFamily="34" charset="0"/>
              </a:rPr>
              <a:t>Git users</a:t>
            </a:r>
          </a:p>
        </p:txBody>
      </p:sp>
      <p:sp>
        <p:nvSpPr>
          <p:cNvPr id="56334" name="TextBox 16">
            <a:extLst>
              <a:ext uri="{FF2B5EF4-FFF2-40B4-BE49-F238E27FC236}">
                <a16:creationId xmlns:a16="http://schemas.microsoft.com/office/drawing/2014/main" id="{8A87017A-C809-C740-8289-197716ABFDE5}"/>
              </a:ext>
            </a:extLst>
          </p:cNvPr>
          <p:cNvSpPr txBox="1">
            <a:spLocks noChangeArrowheads="1"/>
          </p:cNvSpPr>
          <p:nvPr/>
        </p:nvSpPr>
        <p:spPr bwMode="auto">
          <a:xfrm>
            <a:off x="8812424" y="2441575"/>
            <a:ext cx="15065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cs typeface="Arial" panose="020B0604020202020204" pitchFamily="34" charset="0"/>
              </a:rPr>
              <a:t>Amazon S3 </a:t>
            </a:r>
          </a:p>
          <a:p>
            <a:pPr algn="ctr" eaLnBrk="1" hangingPunct="1"/>
            <a:r>
              <a:rPr lang="en-US" altLang="en-US" sz="1100">
                <a:latin typeface="Arial" panose="020B0604020202020204" pitchFamily="34" charset="0"/>
                <a:cs typeface="Arial" panose="020B0604020202020204" pitchFamily="34" charset="0"/>
              </a:rPr>
              <a:t>SSH key bucket</a:t>
            </a:r>
          </a:p>
        </p:txBody>
      </p:sp>
      <p:sp>
        <p:nvSpPr>
          <p:cNvPr id="56335" name="TextBox 17">
            <a:extLst>
              <a:ext uri="{FF2B5EF4-FFF2-40B4-BE49-F238E27FC236}">
                <a16:creationId xmlns:a16="http://schemas.microsoft.com/office/drawing/2014/main" id="{E54631C9-84A3-6B4A-B3AB-2634E48FE8AC}"/>
              </a:ext>
            </a:extLst>
          </p:cNvPr>
          <p:cNvSpPr txBox="1">
            <a:spLocks noChangeArrowheads="1"/>
          </p:cNvSpPr>
          <p:nvPr/>
        </p:nvSpPr>
        <p:spPr bwMode="auto">
          <a:xfrm>
            <a:off x="8812424" y="3503613"/>
            <a:ext cx="15065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cs typeface="Arial" panose="020B0604020202020204" pitchFamily="34" charset="0"/>
              </a:rPr>
              <a:t>AWS KMS key</a:t>
            </a:r>
          </a:p>
        </p:txBody>
      </p:sp>
      <p:sp>
        <p:nvSpPr>
          <p:cNvPr id="56336" name="TextBox 18">
            <a:extLst>
              <a:ext uri="{FF2B5EF4-FFF2-40B4-BE49-F238E27FC236}">
                <a16:creationId xmlns:a16="http://schemas.microsoft.com/office/drawing/2014/main" id="{6320CF38-8FD2-9F48-9654-0C1AE7083075}"/>
              </a:ext>
            </a:extLst>
          </p:cNvPr>
          <p:cNvSpPr txBox="1">
            <a:spLocks noChangeArrowheads="1"/>
          </p:cNvSpPr>
          <p:nvPr/>
        </p:nvSpPr>
        <p:spPr bwMode="auto">
          <a:xfrm>
            <a:off x="8812424" y="4476750"/>
            <a:ext cx="15065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cs typeface="Arial" panose="020B0604020202020204" pitchFamily="34" charset="0"/>
              </a:rPr>
              <a:t>Amazon S3 output bucket</a:t>
            </a:r>
          </a:p>
        </p:txBody>
      </p:sp>
      <p:cxnSp>
        <p:nvCxnSpPr>
          <p:cNvPr id="20" name="Straight Arrow Connector 19">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544B60-73D5-4547-9B1D-22ED46CDBF62}"/>
              </a:ext>
            </a:extLst>
          </p:cNvPr>
          <p:cNvCxnSpPr>
            <a:cxnSpLocks/>
          </p:cNvCxnSpPr>
          <p:nvPr/>
        </p:nvCxnSpPr>
        <p:spPr>
          <a:xfrm>
            <a:off x="3884613" y="3365500"/>
            <a:ext cx="2352285"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6339" name="Group 21">
            <a:extLst>
              <a:ext uri="{FF2B5EF4-FFF2-40B4-BE49-F238E27FC236}">
                <a16:creationId xmlns:a16="http://schemas.microsoft.com/office/drawing/2014/main" id="{258F88CA-35BA-234E-9EA7-3DDDA97E0D40}"/>
              </a:ext>
            </a:extLst>
          </p:cNvPr>
          <p:cNvGrpSpPr>
            <a:grpSpLocks/>
          </p:cNvGrpSpPr>
          <p:nvPr/>
        </p:nvGrpSpPr>
        <p:grpSpPr bwMode="auto">
          <a:xfrm rot="10800000">
            <a:off x="7532822" y="2173288"/>
            <a:ext cx="1218032" cy="2449512"/>
            <a:chOff x="8228637" y="4518536"/>
            <a:chExt cx="2433816" cy="399415"/>
          </a:xfrm>
        </p:grpSpPr>
        <p:sp>
          <p:nvSpPr>
            <p:cNvPr id="23" name="Freeform 22">
              <a:extLst>
                <a:ext uri="{FF2B5EF4-FFF2-40B4-BE49-F238E27FC236}">
                  <a16:creationId xmlns:a16="http://schemas.microsoft.com/office/drawing/2014/main" id="{AD22BB04-901A-2D4A-B03F-9F11C60CB8FC}"/>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Lst>
            </p:cNvPr>
            <p:cNvCxnSpPr>
              <a:cxnSpLocks/>
            </p:cNvCxnSpPr>
            <p:nvPr/>
          </p:nvCxnSpPr>
          <p:spPr>
            <a:xfrm rot="10800000" flipH="1">
              <a:off x="8228637" y="4719926"/>
              <a:ext cx="2433816"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5" name="Freeform 24">
            <a:extLst>
              <a:ext uri="{FF2B5EF4-FFF2-40B4-BE49-F238E27FC236}">
                <a16:creationId xmlns:a16="http://schemas.microsoft.com/office/drawing/2014/main" id="{87B7FC17-926D-5A49-B238-606FCC6A6656}"/>
              </a:ext>
            </a:extLst>
          </p:cNvPr>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Arial" panose="020B0604020202020204" pitchFamily="34" charset="0"/>
              <a:cs typeface="Arial" panose="020B0604020202020204" pitchFamily="34" charset="0"/>
            </a:endParaRPr>
          </a:p>
        </p:txBody>
      </p:sp>
      <p:sp>
        <p:nvSpPr>
          <p:cNvPr id="56342" name="TextBox 26">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latin typeface="Arial" panose="020B0604020202020204" pitchFamily="34" charset="0"/>
                <a:cs typeface="Arial" panose="020B0604020202020204" pitchFamily="34" charset="0"/>
              </a:rPr>
              <a:t>Git push</a:t>
            </a:r>
          </a:p>
        </p:txBody>
      </p:sp>
      <p:sp>
        <p:nvSpPr>
          <p:cNvPr id="56343" name="TextBox 27">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latin typeface="Arial" panose="020B0604020202020204" pitchFamily="34" charset="0"/>
                <a:cs typeface="Arial" panose="020B0604020202020204" pitchFamily="34" charset="0"/>
              </a:rPr>
              <a:t>Git webhook</a:t>
            </a:r>
          </a:p>
        </p:txBody>
      </p:sp>
      <p:sp>
        <p:nvSpPr>
          <p:cNvPr id="56344" name="Footer Placeholder 28">
            <a:extLst>
              <a:ext uri="{FF2B5EF4-FFF2-40B4-BE49-F238E27FC236}">
                <a16:creationId xmlns:a16="http://schemas.microsoft.com/office/drawing/2014/main" id="{A6501EF6-7622-6A41-89AE-325B1323EA6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56345" name="Slide Number Placeholder 29">
            <a:extLst>
              <a:ext uri="{FF2B5EF4-FFF2-40B4-BE49-F238E27FC236}">
                <a16:creationId xmlns:a16="http://schemas.microsoft.com/office/drawing/2014/main" id="{92206EDB-AE67-2142-8D7A-F4D25741FBE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100194-D839-2043-9334-13B0E61444A5}" type="slidenum">
              <a:rPr lang="en-US" altLang="en-US" smtClean="0">
                <a:solidFill>
                  <a:srgbClr val="161E2D"/>
                </a:solidFill>
                <a:latin typeface="Arial" panose="020B0604020202020204" pitchFamily="34" charset="0"/>
              </a:rPr>
              <a:pPr fontAlgn="base">
                <a:spcBef>
                  <a:spcPct val="0"/>
                </a:spcBef>
                <a:spcAft>
                  <a:spcPct val="0"/>
                </a:spcAft>
              </a:pPr>
              <a:t>22</a:t>
            </a:fld>
            <a:endParaRPr lang="en-US" altLang="en-US">
              <a:solidFill>
                <a:srgbClr val="161E2D"/>
              </a:solidFill>
              <a:latin typeface="Arial" panose="020B0604020202020204" pitchFamily="34" charset="0"/>
            </a:endParaRPr>
          </a:p>
        </p:txBody>
      </p:sp>
      <p:pic>
        <p:nvPicPr>
          <p:cNvPr id="29" name="Graphic 28">
            <a:extLst>
              <a:ext uri="{FF2B5EF4-FFF2-40B4-BE49-F238E27FC236}">
                <a16:creationId xmlns:a16="http://schemas.microsoft.com/office/drawing/2014/main" id="{C82136FF-1B96-E442-BED3-EF2632D5F67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91151" y="1530350"/>
            <a:ext cx="381000" cy="381000"/>
          </a:xfrm>
          <a:prstGeom prst="rect">
            <a:avLst/>
          </a:prstGeom>
        </p:spPr>
      </p:pic>
      <p:pic>
        <p:nvPicPr>
          <p:cNvPr id="4" name="Graphic 10">
            <a:extLst>
              <a:ext uri="{FF2B5EF4-FFF2-40B4-BE49-F238E27FC236}">
                <a16:creationId xmlns:a16="http://schemas.microsoft.com/office/drawing/2014/main" id="{74D09EAA-6FCC-469B-B194-46D4F1C100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33">
            <a:extLst>
              <a:ext uri="{FF2B5EF4-FFF2-40B4-BE49-F238E27FC236}">
                <a16:creationId xmlns:a16="http://schemas.microsoft.com/office/drawing/2014/main" id="{43EE6E56-3526-F770-2902-B15B36AF89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1536" y="30377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31">
            <a:extLst>
              <a:ext uri="{FF2B5EF4-FFF2-40B4-BE49-F238E27FC236}">
                <a16:creationId xmlns:a16="http://schemas.microsoft.com/office/drawing/2014/main" id="{10C1523F-B550-3855-368B-95C9BC0D9F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1536" y="1958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31">
            <a:extLst>
              <a:ext uri="{FF2B5EF4-FFF2-40B4-BE49-F238E27FC236}">
                <a16:creationId xmlns:a16="http://schemas.microsoft.com/office/drawing/2014/main" id="{A052A725-0529-6F6E-041C-F13BAB0D14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7886" y="4002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0821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a:xfrm>
            <a:off x="241300" y="365125"/>
            <a:ext cx="11709400" cy="644525"/>
          </a:xfrm>
        </p:spPr>
        <p:txBody>
          <a:bodyPr/>
          <a:lstStyle/>
          <a:p>
            <a:pPr eaLnBrk="1" hangingPunct="1"/>
            <a:r>
              <a:rPr lang="en-US" altLang="en-US"/>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Chef client processes run list.</a:t>
            </a:r>
          </a:p>
        </p:txBody>
      </p:sp>
      <p:sp>
        <p:nvSpPr>
          <p:cNvPr id="57371" name="Footer Placeholder 3">
            <a:extLst>
              <a:ext uri="{FF2B5EF4-FFF2-40B4-BE49-F238E27FC236}">
                <a16:creationId xmlns:a16="http://schemas.microsoft.com/office/drawing/2014/main" id="{E32F168F-1929-DB4F-8D3D-A0DEB4ACC48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57372" name="Slide Number Placeholder 35">
            <a:extLst>
              <a:ext uri="{FF2B5EF4-FFF2-40B4-BE49-F238E27FC236}">
                <a16:creationId xmlns:a16="http://schemas.microsoft.com/office/drawing/2014/main" id="{95327949-D29A-964F-A354-F48675F8A65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FB8162-45AC-8C44-A2B0-53FCFDBF1722}" type="slidenum">
              <a:rPr lang="en-US" altLang="en-US" smtClean="0">
                <a:solidFill>
                  <a:srgbClr val="161E2D"/>
                </a:solidFill>
                <a:latin typeface="Arial" panose="020B0604020202020204" pitchFamily="34" charset="0"/>
              </a:rPr>
              <a:pPr fontAlgn="base">
                <a:spcBef>
                  <a:spcPct val="0"/>
                </a:spcBef>
                <a:spcAft>
                  <a:spcPct val="0"/>
                </a:spcAft>
              </a:pPr>
              <a:t>23</a:t>
            </a:fld>
            <a:endParaRPr lang="en-US" altLang="en-US">
              <a:solidFill>
                <a:srgbClr val="161E2D"/>
              </a:solidFill>
              <a:latin typeface="Arial" panose="020B0604020202020204" pitchFamily="34" charset="0"/>
            </a:endParaRPr>
          </a:p>
        </p:txBody>
      </p:sp>
      <p:sp>
        <p:nvSpPr>
          <p:cNvPr id="40" name="Rectangle 39">
            <a:extLst>
              <a:ext uri="{FF2B5EF4-FFF2-40B4-BE49-F238E27FC236}">
                <a16:creationId xmlns:a16="http://schemas.microsoft.com/office/drawing/2014/main" id="{C22DF48E-F2FA-02F4-986C-73DA8BF32762}"/>
              </a:ext>
            </a:extLst>
          </p:cNvPr>
          <p:cNvSpPr/>
          <p:nvPr/>
        </p:nvSpPr>
        <p:spPr>
          <a:xfrm>
            <a:off x="4356100" y="2089123"/>
            <a:ext cx="7366000" cy="3381375"/>
          </a:xfrm>
          <a:prstGeom prst="rect">
            <a:avLst/>
          </a:prstGeom>
          <a:noFill/>
          <a:ln w="12700">
            <a:solidFill>
              <a:srgbClr val="693BC5"/>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693BC5"/>
                </a:solidFill>
                <a:latin typeface="Arial" panose="020B0604020202020204" pitchFamily="34" charset="0"/>
                <a:cs typeface="Arial" panose="020B0604020202020204" pitchFamily="34" charset="0"/>
              </a:rPr>
              <a:t>Virtual private cloud (VPC)</a:t>
            </a:r>
          </a:p>
        </p:txBody>
      </p:sp>
      <p:sp>
        <p:nvSpPr>
          <p:cNvPr id="41" name="Rectangle 40">
            <a:extLst>
              <a:ext uri="{FF2B5EF4-FFF2-40B4-BE49-F238E27FC236}">
                <a16:creationId xmlns:a16="http://schemas.microsoft.com/office/drawing/2014/main" id="{5870E4A1-374D-9F33-1BF6-41E9A78F6269}"/>
              </a:ext>
            </a:extLst>
          </p:cNvPr>
          <p:cNvSpPr/>
          <p:nvPr/>
        </p:nvSpPr>
        <p:spPr>
          <a:xfrm>
            <a:off x="4135438" y="1254098"/>
            <a:ext cx="7815262" cy="45926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ysClr val="windowText" lastClr="000000"/>
                </a:solidFill>
                <a:latin typeface="Arial" panose="020B0604020202020204" pitchFamily="34" charset="0"/>
                <a:cs typeface="Arial" panose="020B0604020202020204" pitchFamily="34" charset="0"/>
              </a:rPr>
              <a:t>AWS Cloud</a:t>
            </a:r>
          </a:p>
        </p:txBody>
      </p:sp>
      <p:sp>
        <p:nvSpPr>
          <p:cNvPr id="42" name="Rectangle 41">
            <a:extLst>
              <a:ext uri="{FF2B5EF4-FFF2-40B4-BE49-F238E27FC236}">
                <a16:creationId xmlns:a16="http://schemas.microsoft.com/office/drawing/2014/main" id="{8E9BD63A-B05C-ACA0-2A4A-B8BE02419F18}"/>
              </a:ext>
            </a:extLst>
          </p:cNvPr>
          <p:cNvSpPr/>
          <p:nvPr/>
        </p:nvSpPr>
        <p:spPr>
          <a:xfrm>
            <a:off x="4729149" y="1576361"/>
            <a:ext cx="6611938" cy="407987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chemeClr val="accent3"/>
              </a:solidFill>
            </a:endParaRPr>
          </a:p>
        </p:txBody>
      </p:sp>
      <p:sp>
        <p:nvSpPr>
          <p:cNvPr id="43" name="TextBox 11">
            <a:extLst>
              <a:ext uri="{FF2B5EF4-FFF2-40B4-BE49-F238E27FC236}">
                <a16:creationId xmlns:a16="http://schemas.microsoft.com/office/drawing/2014/main" id="{44D11A11-F181-E88A-5CA0-34240F7403F6}"/>
              </a:ext>
            </a:extLst>
          </p:cNvPr>
          <p:cNvSpPr txBox="1">
            <a:spLocks noChangeArrowheads="1"/>
          </p:cNvSpPr>
          <p:nvPr/>
        </p:nvSpPr>
        <p:spPr bwMode="auto">
          <a:xfrm>
            <a:off x="7030997" y="5064098"/>
            <a:ext cx="20066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693BC5"/>
                </a:solidFill>
                <a:latin typeface="Arial" panose="020B0604020202020204" pitchFamily="34" charset="0"/>
                <a:cs typeface="Arial" panose="020B0604020202020204" pitchFamily="34" charset="0"/>
              </a:rPr>
              <a:t>10.0.0.0/16</a:t>
            </a:r>
          </a:p>
        </p:txBody>
      </p:sp>
      <p:sp>
        <p:nvSpPr>
          <p:cNvPr id="44" name="Rectangle 43">
            <a:extLst>
              <a:ext uri="{FF2B5EF4-FFF2-40B4-BE49-F238E27FC236}">
                <a16:creationId xmlns:a16="http://schemas.microsoft.com/office/drawing/2014/main" id="{471EDCF2-A5FD-3D8A-3700-0B1827B188C2}"/>
              </a:ext>
            </a:extLst>
          </p:cNvPr>
          <p:cNvSpPr/>
          <p:nvPr/>
        </p:nvSpPr>
        <p:spPr>
          <a:xfrm>
            <a:off x="4794250" y="2652686"/>
            <a:ext cx="6488651" cy="228441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a:solidFill>
                  <a:srgbClr val="1E8900"/>
                </a:solidFill>
                <a:latin typeface="Arial" panose="020B0604020202020204" pitchFamily="34" charset="0"/>
                <a:cs typeface="Arial" panose="020B0604020202020204" pitchFamily="34" charset="0"/>
              </a:rPr>
              <a:t>Public subnet</a:t>
            </a:r>
          </a:p>
        </p:txBody>
      </p:sp>
      <p:sp>
        <p:nvSpPr>
          <p:cNvPr id="45" name="TextBox 14">
            <a:extLst>
              <a:ext uri="{FF2B5EF4-FFF2-40B4-BE49-F238E27FC236}">
                <a16:creationId xmlns:a16="http://schemas.microsoft.com/office/drawing/2014/main" id="{D4A01436-BCE9-95B5-FB55-0AD2C7431189}"/>
              </a:ext>
            </a:extLst>
          </p:cNvPr>
          <p:cNvSpPr txBox="1">
            <a:spLocks noChangeArrowheads="1"/>
          </p:cNvSpPr>
          <p:nvPr/>
        </p:nvSpPr>
        <p:spPr bwMode="auto">
          <a:xfrm>
            <a:off x="7030997" y="4638648"/>
            <a:ext cx="20066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1E8900"/>
                </a:solidFill>
                <a:latin typeface="Arial" panose="020B0604020202020204" pitchFamily="34" charset="0"/>
                <a:cs typeface="Arial" panose="020B0604020202020204" pitchFamily="34" charset="0"/>
              </a:rPr>
              <a:t>10.0.0.0/19</a:t>
            </a:r>
          </a:p>
        </p:txBody>
      </p:sp>
      <p:cxnSp>
        <p:nvCxnSpPr>
          <p:cNvPr id="53" name="Straight Arrow Connector 52">
            <a:extLst>
              <a:ext uri="{FF2B5EF4-FFF2-40B4-BE49-F238E27FC236}">
                <a16:creationId xmlns:a16="http://schemas.microsoft.com/office/drawing/2014/main" id="{C2326579-F3E5-BC75-72FD-D697328201D6}"/>
              </a:ext>
            </a:extLst>
          </p:cNvPr>
          <p:cNvCxnSpPr>
            <a:cxnSpLocks/>
          </p:cNvCxnSpPr>
          <p:nvPr/>
        </p:nvCxnSpPr>
        <p:spPr>
          <a:xfrm>
            <a:off x="6615113" y="4003648"/>
            <a:ext cx="274002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4" name="Freeform 53">
            <a:extLst>
              <a:ext uri="{FF2B5EF4-FFF2-40B4-BE49-F238E27FC236}">
                <a16:creationId xmlns:a16="http://schemas.microsoft.com/office/drawing/2014/main" id="{AE991DD8-26F7-4E1F-D35E-3BAE2AC8A261}"/>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5" name="Freeform 54">
            <a:extLst>
              <a:ext uri="{FF2B5EF4-FFF2-40B4-BE49-F238E27FC236}">
                <a16:creationId xmlns:a16="http://schemas.microsoft.com/office/drawing/2014/main" id="{C0EDB64A-20BA-7A77-22A9-9FD792B70D92}"/>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chemeClr val="tx2"/>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Rectangle 37">
            <a:extLst>
              <a:ext uri="{FF2B5EF4-FFF2-40B4-BE49-F238E27FC236}">
                <a16:creationId xmlns:a16="http://schemas.microsoft.com/office/drawing/2014/main" id="{B5DC004C-3362-2CD0-F049-39BD751D483C}"/>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5B9CD5"/>
                </a:solidFill>
                <a:latin typeface="Arial" panose="020B0604020202020204" pitchFamily="34" charset="0"/>
                <a:cs typeface="Arial" panose="020B0604020202020204" pitchFamily="34" charset="0"/>
              </a:rPr>
              <a:t>Availability Zone</a:t>
            </a:r>
          </a:p>
        </p:txBody>
      </p:sp>
      <p:pic>
        <p:nvPicPr>
          <p:cNvPr id="57" name="Graphic 56">
            <a:extLst>
              <a:ext uri="{FF2B5EF4-FFF2-40B4-BE49-F238E27FC236}">
                <a16:creationId xmlns:a16="http://schemas.microsoft.com/office/drawing/2014/main" id="{F0D31E0D-B3A7-7584-1BF5-B421F0023FE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pic>
        <p:nvPicPr>
          <p:cNvPr id="58" name="Graphic 57">
            <a:extLst>
              <a:ext uri="{FF2B5EF4-FFF2-40B4-BE49-F238E27FC236}">
                <a16:creationId xmlns:a16="http://schemas.microsoft.com/office/drawing/2014/main" id="{52BD2F1A-DBDF-DA1E-1946-5E63BAC1B28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56100" y="2084361"/>
            <a:ext cx="381000" cy="381000"/>
          </a:xfrm>
          <a:prstGeom prst="rect">
            <a:avLst/>
          </a:prstGeom>
        </p:spPr>
      </p:pic>
      <p:pic>
        <p:nvPicPr>
          <p:cNvPr id="59" name="Graphic 58">
            <a:extLst>
              <a:ext uri="{FF2B5EF4-FFF2-40B4-BE49-F238E27FC236}">
                <a16:creationId xmlns:a16="http://schemas.microsoft.com/office/drawing/2014/main" id="{F6FFA00A-ED68-B038-5E75-3684784F60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94250" y="2652686"/>
            <a:ext cx="381000" cy="381000"/>
          </a:xfrm>
          <a:prstGeom prst="rect">
            <a:avLst/>
          </a:prstGeom>
        </p:spPr>
      </p:pic>
      <p:sp>
        <p:nvSpPr>
          <p:cNvPr id="60" name="Oval 59">
            <a:extLst>
              <a:ext uri="{FF2B5EF4-FFF2-40B4-BE49-F238E27FC236}">
                <a16:creationId xmlns:a16="http://schemas.microsoft.com/office/drawing/2014/main" id="{C5CBFBAF-913C-0729-4522-48E44F732BE3}"/>
              </a:ext>
            </a:extLst>
          </p:cNvPr>
          <p:cNvSpPr/>
          <p:nvPr/>
        </p:nvSpPr>
        <p:spPr>
          <a:xfrm>
            <a:off x="7819693" y="1869234"/>
            <a:ext cx="413413" cy="421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084DB48-8C1E-CED4-EE0B-4EA0DFAA2223}"/>
              </a:ext>
            </a:extLst>
          </p:cNvPr>
          <p:cNvSpPr/>
          <p:nvPr/>
        </p:nvSpPr>
        <p:spPr bwMode="auto">
          <a:xfrm>
            <a:off x="5748243" y="3192436"/>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a:t>
            </a:r>
          </a:p>
        </p:txBody>
      </p:sp>
      <p:sp>
        <p:nvSpPr>
          <p:cNvPr id="63" name="Oval 62">
            <a:extLst>
              <a:ext uri="{FF2B5EF4-FFF2-40B4-BE49-F238E27FC236}">
                <a16:creationId xmlns:a16="http://schemas.microsoft.com/office/drawing/2014/main" id="{7467C3A0-565D-BB07-2DAB-46FEB70DCB95}"/>
              </a:ext>
            </a:extLst>
          </p:cNvPr>
          <p:cNvSpPr/>
          <p:nvPr/>
        </p:nvSpPr>
        <p:spPr bwMode="auto">
          <a:xfrm>
            <a:off x="7857235" y="4119803"/>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2</a:t>
            </a:r>
          </a:p>
        </p:txBody>
      </p:sp>
      <p:sp>
        <p:nvSpPr>
          <p:cNvPr id="64" name="Oval 63">
            <a:extLst>
              <a:ext uri="{FF2B5EF4-FFF2-40B4-BE49-F238E27FC236}">
                <a16:creationId xmlns:a16="http://schemas.microsoft.com/office/drawing/2014/main" id="{17786E9A-AC03-E72C-A673-76F21ACBE03C}"/>
              </a:ext>
            </a:extLst>
          </p:cNvPr>
          <p:cNvSpPr/>
          <p:nvPr/>
        </p:nvSpPr>
        <p:spPr bwMode="auto">
          <a:xfrm>
            <a:off x="9846779" y="3192436"/>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3</a:t>
            </a:r>
          </a:p>
        </p:txBody>
      </p:sp>
      <p:grpSp>
        <p:nvGrpSpPr>
          <p:cNvPr id="73" name="Group 72">
            <a:extLst>
              <a:ext uri="{FF2B5EF4-FFF2-40B4-BE49-F238E27FC236}">
                <a16:creationId xmlns:a16="http://schemas.microsoft.com/office/drawing/2014/main" id="{680B9C6A-7B95-432B-F264-0F48225DAEB7}"/>
              </a:ext>
            </a:extLst>
          </p:cNvPr>
          <p:cNvGrpSpPr/>
          <p:nvPr/>
        </p:nvGrpSpPr>
        <p:grpSpPr>
          <a:xfrm>
            <a:off x="5660454" y="3776329"/>
            <a:ext cx="1115568" cy="885806"/>
            <a:chOff x="2319110" y="2880737"/>
            <a:chExt cx="1115568" cy="885806"/>
          </a:xfrm>
        </p:grpSpPr>
        <p:pic>
          <p:nvPicPr>
            <p:cNvPr id="74" name="Graphic 60">
              <a:extLst>
                <a:ext uri="{FF2B5EF4-FFF2-40B4-BE49-F238E27FC236}">
                  <a16:creationId xmlns:a16="http://schemas.microsoft.com/office/drawing/2014/main" id="{68901E35-42E6-731A-341E-876955943F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6">
              <a:extLst>
                <a:ext uri="{FF2B5EF4-FFF2-40B4-BE49-F238E27FC236}">
                  <a16:creationId xmlns:a16="http://schemas.microsoft.com/office/drawing/2014/main" id="{C9DA24AD-BAAD-D9C8-49E4-E70449F45D73}"/>
                </a:ext>
              </a:extLst>
            </p:cNvPr>
            <p:cNvSpPr txBox="1">
              <a:spLocks noChangeArrowheads="1"/>
            </p:cNvSpPr>
            <p:nvPr/>
          </p:nvSpPr>
          <p:spPr bwMode="auto">
            <a:xfrm>
              <a:off x="2319110" y="3335656"/>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Chef workstation</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(local Chef repo)</a:t>
              </a:r>
            </a:p>
          </p:txBody>
        </p:sp>
      </p:grpSp>
      <p:grpSp>
        <p:nvGrpSpPr>
          <p:cNvPr id="76" name="Group 75">
            <a:extLst>
              <a:ext uri="{FF2B5EF4-FFF2-40B4-BE49-F238E27FC236}">
                <a16:creationId xmlns:a16="http://schemas.microsoft.com/office/drawing/2014/main" id="{62B530C9-85A4-D35B-D269-458AB7FD7248}"/>
              </a:ext>
            </a:extLst>
          </p:cNvPr>
          <p:cNvGrpSpPr/>
          <p:nvPr/>
        </p:nvGrpSpPr>
        <p:grpSpPr>
          <a:xfrm>
            <a:off x="9152954" y="3776329"/>
            <a:ext cx="1115568" cy="716529"/>
            <a:chOff x="2319110" y="2880737"/>
            <a:chExt cx="1115568" cy="716529"/>
          </a:xfrm>
        </p:grpSpPr>
        <p:pic>
          <p:nvPicPr>
            <p:cNvPr id="77" name="Graphic 60">
              <a:extLst>
                <a:ext uri="{FF2B5EF4-FFF2-40B4-BE49-F238E27FC236}">
                  <a16:creationId xmlns:a16="http://schemas.microsoft.com/office/drawing/2014/main" id="{AD4528B1-875E-0A9C-016F-E2408D7AE7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6">
              <a:extLst>
                <a:ext uri="{FF2B5EF4-FFF2-40B4-BE49-F238E27FC236}">
                  <a16:creationId xmlns:a16="http://schemas.microsoft.com/office/drawing/2014/main" id="{50273030-EDD2-9D71-2E22-C2B0F4A58BF3}"/>
                </a:ext>
              </a:extLst>
            </p:cNvPr>
            <p:cNvSpPr txBox="1">
              <a:spLocks noChangeArrowheads="1"/>
            </p:cNvSpPr>
            <p:nvPr/>
          </p:nvSpPr>
          <p:spPr bwMode="auto">
            <a:xfrm>
              <a:off x="2319110"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Chef node</a:t>
              </a:r>
            </a:p>
          </p:txBody>
        </p:sp>
      </p:grpSp>
      <p:grpSp>
        <p:nvGrpSpPr>
          <p:cNvPr id="79" name="Group 78">
            <a:extLst>
              <a:ext uri="{FF2B5EF4-FFF2-40B4-BE49-F238E27FC236}">
                <a16:creationId xmlns:a16="http://schemas.microsoft.com/office/drawing/2014/main" id="{72423724-1A07-0063-597D-3AEBB4DE112A}"/>
              </a:ext>
            </a:extLst>
          </p:cNvPr>
          <p:cNvGrpSpPr/>
          <p:nvPr/>
        </p:nvGrpSpPr>
        <p:grpSpPr>
          <a:xfrm>
            <a:off x="7463854" y="2768172"/>
            <a:ext cx="1115568" cy="716529"/>
            <a:chOff x="2319110" y="2880737"/>
            <a:chExt cx="1115568" cy="716529"/>
          </a:xfrm>
        </p:grpSpPr>
        <p:pic>
          <p:nvPicPr>
            <p:cNvPr id="80" name="Graphic 60">
              <a:extLst>
                <a:ext uri="{FF2B5EF4-FFF2-40B4-BE49-F238E27FC236}">
                  <a16:creationId xmlns:a16="http://schemas.microsoft.com/office/drawing/2014/main" id="{253510A5-C518-8CF6-30F7-67816BE75F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16">
              <a:extLst>
                <a:ext uri="{FF2B5EF4-FFF2-40B4-BE49-F238E27FC236}">
                  <a16:creationId xmlns:a16="http://schemas.microsoft.com/office/drawing/2014/main" id="{7C2BC126-00B5-170A-7A06-76ED897528C3}"/>
                </a:ext>
              </a:extLst>
            </p:cNvPr>
            <p:cNvSpPr txBox="1">
              <a:spLocks noChangeArrowheads="1"/>
            </p:cNvSpPr>
            <p:nvPr/>
          </p:nvSpPr>
          <p:spPr bwMode="auto">
            <a:xfrm>
              <a:off x="2319110"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84" name="TextBox 12">
            <a:extLst>
              <a:ext uri="{FF2B5EF4-FFF2-40B4-BE49-F238E27FC236}">
                <a16:creationId xmlns:a16="http://schemas.microsoft.com/office/drawing/2014/main" id="{7C03B3A0-3B1A-48A7-FC46-1CC201F5C550}"/>
              </a:ext>
            </a:extLst>
          </p:cNvPr>
          <p:cNvSpPr txBox="1">
            <a:spLocks noChangeArrowheads="1"/>
          </p:cNvSpPr>
          <p:nvPr/>
        </p:nvSpPr>
        <p:spPr bwMode="auto">
          <a:xfrm>
            <a:off x="7328508" y="2313041"/>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85" name="Graphic 10">
            <a:extLst>
              <a:ext uri="{FF2B5EF4-FFF2-40B4-BE49-F238E27FC236}">
                <a16:creationId xmlns:a16="http://schemas.microsoft.com/office/drawing/2014/main" id="{46E33599-DA23-0935-A6F0-66AC6D5E6C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4495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01B4BEE1-AAC5-3144-9910-2185395A656E}"/>
              </a:ext>
            </a:extLst>
          </p:cNvPr>
          <p:cNvSpPr>
            <a:spLocks noGrp="1" noChangeArrowheads="1"/>
          </p:cNvSpPr>
          <p:nvPr>
            <p:ph type="ctrTitle"/>
          </p:nvPr>
        </p:nvSpPr>
        <p:spPr>
          <a:xfrm>
            <a:off x="152400" y="1473200"/>
            <a:ext cx="9650413" cy="2595563"/>
          </a:xfrm>
        </p:spPr>
        <p:txBody>
          <a:bodyPr/>
          <a:lstStyle/>
          <a:p>
            <a:pPr eaLnBrk="1" hangingPunct="1"/>
            <a:r>
              <a:rPr lang="en-US" altLang="en-US"/>
              <a:t>Elements</a:t>
            </a:r>
          </a:p>
        </p:txBody>
      </p:sp>
      <p:sp>
        <p:nvSpPr>
          <p:cNvPr id="3" name="Subtitle 2">
            <a:extLst>
              <a:ext uri="{FF2B5EF4-FFF2-40B4-BE49-F238E27FC236}">
                <a16:creationId xmlns:a16="http://schemas.microsoft.com/office/drawing/2014/main" id="{13FCE037-6050-3248-8786-93034A9F2086}"/>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a:t>Resources to use when building your diagram</a:t>
            </a:r>
          </a:p>
        </p:txBody>
      </p:sp>
      <p:sp>
        <p:nvSpPr>
          <p:cNvPr id="58371" name="Footer Placeholder 5">
            <a:extLst>
              <a:ext uri="{FF2B5EF4-FFF2-40B4-BE49-F238E27FC236}">
                <a16:creationId xmlns:a16="http://schemas.microsoft.com/office/drawing/2014/main" id="{AF81C9E9-5E28-D64A-ADE1-E0B98BA3440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chemeClr val="bg1"/>
                </a:solidFill>
                <a:latin typeface="Arial" panose="020B0604020202020204" pitchFamily="34" charset="0"/>
              </a:rPr>
              <a:t>© 2023, Amazon Web Services, Inc. or its affiliates. All rights reserved.</a:t>
            </a:r>
          </a:p>
        </p:txBody>
      </p:sp>
      <p:sp>
        <p:nvSpPr>
          <p:cNvPr id="58372" name="Slide Number Placeholder 6">
            <a:extLst>
              <a:ext uri="{FF2B5EF4-FFF2-40B4-BE49-F238E27FC236}">
                <a16:creationId xmlns:a16="http://schemas.microsoft.com/office/drawing/2014/main" id="{43D56180-9BEE-2347-9364-A43A7C0FE90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79AE5F-F801-3D44-ACDB-3B41159472B5}" type="slidenum">
              <a:rPr lang="en-US" altLang="en-US" smtClean="0">
                <a:solidFill>
                  <a:schemeClr val="bg1"/>
                </a:solidFill>
                <a:latin typeface="Arial" panose="020B0604020202020204" pitchFamily="34" charset="0"/>
              </a:rPr>
              <a:pPr fontAlgn="base">
                <a:spcBef>
                  <a:spcPct val="0"/>
                </a:spcBef>
                <a:spcAft>
                  <a:spcPct val="0"/>
                </a:spcAft>
              </a:pPr>
              <a:t>24</a:t>
            </a:fld>
            <a:endParaRPr lang="en-US" altLang="en-US">
              <a:solidFill>
                <a:schemeClr val="bg1"/>
              </a:solidFill>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pPr eaLnBrk="1" hangingPunct="1"/>
            <a:r>
              <a:rPr lang="en-US" altLang="en-US"/>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sz="half" idx="1"/>
          </p:nvPr>
        </p:nvSpPr>
        <p:spPr>
          <a:xfrm>
            <a:off x="241300" y="1828800"/>
            <a:ext cx="3602038" cy="4029075"/>
          </a:xfrm>
        </p:spPr>
        <p:txBody>
          <a:bodyPr/>
          <a:lstStyle/>
          <a:p>
            <a:pPr eaLnBrk="1" hangingPunct="1">
              <a:lnSpc>
                <a:spcPct val="100000"/>
              </a:lnSpc>
            </a:pPr>
            <a:r>
              <a:rPr lang="en-US" altLang="en-US" sz="1800">
                <a:solidFill>
                  <a:srgbClr val="0073BB"/>
                </a:solidFill>
                <a:hlinkClick r:id="rId2" action="ppaction://hlinksldjump"/>
              </a:rPr>
              <a:t>General Resources</a:t>
            </a:r>
            <a:endParaRPr lang="en-US" altLang="en-US" sz="1800">
              <a:solidFill>
                <a:srgbClr val="0073BB"/>
              </a:solidFill>
              <a:hlinkClick r:id="rId3" action="ppaction://hlinksldjump"/>
            </a:endParaRPr>
          </a:p>
          <a:p>
            <a:pPr eaLnBrk="1" hangingPunct="1">
              <a:lnSpc>
                <a:spcPct val="100000"/>
              </a:lnSpc>
            </a:pPr>
            <a:r>
              <a:rPr lang="en-US" altLang="en-US" sz="1800">
                <a:solidFill>
                  <a:srgbClr val="0073BB"/>
                </a:solidFill>
                <a:hlinkClick r:id="rId3" action="ppaction://hlinksldjump"/>
              </a:rPr>
              <a:t>Analytics</a:t>
            </a:r>
            <a:endParaRPr lang="en-US" altLang="en-US" sz="1800">
              <a:solidFill>
                <a:srgbClr val="0073BB"/>
              </a:solidFill>
            </a:endParaRPr>
          </a:p>
          <a:p>
            <a:pPr eaLnBrk="1" hangingPunct="1">
              <a:lnSpc>
                <a:spcPct val="100000"/>
              </a:lnSpc>
            </a:pPr>
            <a:r>
              <a:rPr lang="en-US" altLang="en-US" sz="1800">
                <a:solidFill>
                  <a:srgbClr val="0073BB"/>
                </a:solidFill>
                <a:hlinkClick r:id="rId4" action="ppaction://hlinksldjump"/>
              </a:rPr>
              <a:t>Application Integration</a:t>
            </a:r>
            <a:endParaRPr lang="en-US" altLang="en-US" sz="1800">
              <a:solidFill>
                <a:srgbClr val="0073BB"/>
              </a:solidFill>
            </a:endParaRPr>
          </a:p>
          <a:p>
            <a:pPr eaLnBrk="1" hangingPunct="1">
              <a:lnSpc>
                <a:spcPct val="100000"/>
              </a:lnSpc>
            </a:pPr>
            <a:r>
              <a:rPr lang="en-US" altLang="en-US" sz="1800">
                <a:solidFill>
                  <a:srgbClr val="0073BB"/>
                </a:solidFill>
                <a:hlinkClick r:id="rId5" action="ppaction://hlinksldjump"/>
              </a:rPr>
              <a:t>Blockchain</a:t>
            </a:r>
          </a:p>
          <a:p>
            <a:pPr eaLnBrk="1" hangingPunct="1">
              <a:lnSpc>
                <a:spcPct val="100000"/>
              </a:lnSpc>
            </a:pPr>
            <a:r>
              <a:rPr lang="en-US" altLang="en-US" sz="1800">
                <a:solidFill>
                  <a:srgbClr val="0073BB"/>
                </a:solidFill>
                <a:hlinkClick r:id="rId6" action="ppaction://hlinksldjump"/>
              </a:rPr>
              <a:t>Business Applications</a:t>
            </a:r>
            <a:endParaRPr lang="en-US" altLang="en-US" sz="1800">
              <a:solidFill>
                <a:srgbClr val="0073BB"/>
              </a:solidFill>
            </a:endParaRPr>
          </a:p>
          <a:p>
            <a:pPr eaLnBrk="1" hangingPunct="1">
              <a:lnSpc>
                <a:spcPct val="100000"/>
              </a:lnSpc>
            </a:pPr>
            <a:r>
              <a:rPr lang="en-US" altLang="en-US" sz="1800">
                <a:solidFill>
                  <a:srgbClr val="0073BB"/>
                </a:solidFill>
                <a:hlinkClick r:id="rId7" action="ppaction://hlinksldjump"/>
              </a:rPr>
              <a:t>Cloud Financial Management</a:t>
            </a:r>
            <a:endParaRPr lang="en-US" altLang="en-US" sz="1800">
              <a:solidFill>
                <a:srgbClr val="0073BB"/>
              </a:solidFill>
            </a:endParaRPr>
          </a:p>
          <a:p>
            <a:pPr eaLnBrk="1" hangingPunct="1">
              <a:lnSpc>
                <a:spcPct val="100000"/>
              </a:lnSpc>
            </a:pPr>
            <a:r>
              <a:rPr lang="en-US" altLang="en-US" sz="1800">
                <a:solidFill>
                  <a:srgbClr val="0073BB"/>
                </a:solidFill>
                <a:hlinkClick r:id="rId8" action="ppaction://hlinksldjump"/>
              </a:rPr>
              <a:t>Compute</a:t>
            </a:r>
            <a:endParaRPr lang="en-US" altLang="en-US" sz="1800">
              <a:solidFill>
                <a:srgbClr val="0073BB"/>
              </a:solidFill>
            </a:endParaRPr>
          </a:p>
          <a:p>
            <a:pPr eaLnBrk="1" hangingPunct="1">
              <a:lnSpc>
                <a:spcPct val="100000"/>
              </a:lnSpc>
            </a:pPr>
            <a:r>
              <a:rPr lang="en-US" altLang="en-US" sz="1800">
                <a:solidFill>
                  <a:srgbClr val="0862C1"/>
                </a:solidFill>
                <a:hlinkClick r:id="rId9" action="ppaction://hlinksldjump"/>
              </a:rPr>
              <a:t>Contact Center</a:t>
            </a:r>
            <a:endParaRPr lang="en-US" altLang="en-US" sz="1800">
              <a:solidFill>
                <a:srgbClr val="0862C1"/>
              </a:solidFill>
            </a:endParaRPr>
          </a:p>
          <a:p>
            <a:pPr eaLnBrk="1" hangingPunct="1">
              <a:lnSpc>
                <a:spcPct val="100000"/>
              </a:lnSpc>
            </a:pPr>
            <a:r>
              <a:rPr lang="en-US" altLang="en-US" sz="1800">
                <a:solidFill>
                  <a:srgbClr val="0073BB"/>
                </a:solidFill>
                <a:hlinkClick r:id="rId10" action="ppaction://hlinksldjump"/>
              </a:rPr>
              <a:t>Containers</a:t>
            </a:r>
          </a:p>
          <a:p>
            <a:pPr eaLnBrk="1" hangingPunct="1">
              <a:lnSpc>
                <a:spcPct val="100000"/>
              </a:lnSpc>
            </a:pPr>
            <a:r>
              <a:rPr lang="en-US" altLang="en-US" sz="1800">
                <a:solidFill>
                  <a:srgbClr val="0073BB"/>
                </a:solidFill>
                <a:hlinkClick r:id="rId11" action="ppaction://hlinksldjump"/>
              </a:rPr>
              <a:t>Customer Enablement</a:t>
            </a:r>
            <a:endParaRPr lang="en-US" altLang="en-US" sz="1800">
              <a:solidFill>
                <a:srgbClr val="0073BB"/>
              </a:solidFill>
            </a:endParaRP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sz="half" idx="10"/>
          </p:nvPr>
        </p:nvSpPr>
        <p:spPr>
          <a:xfrm>
            <a:off x="4294188" y="1828800"/>
            <a:ext cx="3603625" cy="4029075"/>
          </a:xfrm>
        </p:spPr>
        <p:txBody>
          <a:bodyPr/>
          <a:lstStyle/>
          <a:p>
            <a:pPr eaLnBrk="1" hangingPunct="1">
              <a:lnSpc>
                <a:spcPct val="100000"/>
              </a:lnSpc>
            </a:pPr>
            <a:r>
              <a:rPr lang="en-US" altLang="en-US" sz="1800">
                <a:solidFill>
                  <a:srgbClr val="0073BB"/>
                </a:solidFill>
                <a:hlinkClick r:id="rId12" action="ppaction://hlinksldjump"/>
              </a:rPr>
              <a:t>Database</a:t>
            </a:r>
            <a:endParaRPr lang="en-US" altLang="en-US" sz="1800">
              <a:solidFill>
                <a:srgbClr val="0073BB"/>
              </a:solidFill>
            </a:endParaRPr>
          </a:p>
          <a:p>
            <a:pPr eaLnBrk="1" hangingPunct="1">
              <a:lnSpc>
                <a:spcPct val="100000"/>
              </a:lnSpc>
            </a:pPr>
            <a:r>
              <a:rPr lang="en-US" altLang="en-US" sz="1800">
                <a:solidFill>
                  <a:srgbClr val="0073BB"/>
                </a:solidFill>
                <a:hlinkClick r:id="rId13" action="ppaction://hlinksldjump"/>
              </a:rPr>
              <a:t>Developer Tools</a:t>
            </a:r>
            <a:endParaRPr lang="en-US" altLang="en-US" sz="1800">
              <a:solidFill>
                <a:srgbClr val="0073BB"/>
              </a:solidFill>
            </a:endParaRPr>
          </a:p>
          <a:p>
            <a:pPr eaLnBrk="1" hangingPunct="1">
              <a:lnSpc>
                <a:spcPct val="100000"/>
              </a:lnSpc>
            </a:pPr>
            <a:r>
              <a:rPr lang="en-US" altLang="en-US" sz="1800">
                <a:solidFill>
                  <a:srgbClr val="0073BB"/>
                </a:solidFill>
                <a:hlinkClick r:id="rId14" action="ppaction://hlinksldjump"/>
              </a:rPr>
              <a:t>End User Computing</a:t>
            </a:r>
            <a:endParaRPr lang="en-US" altLang="en-US" sz="1800">
              <a:solidFill>
                <a:srgbClr val="0073BB"/>
              </a:solidFill>
            </a:endParaRPr>
          </a:p>
          <a:p>
            <a:pPr eaLnBrk="1" hangingPunct="1">
              <a:lnSpc>
                <a:spcPct val="100000"/>
              </a:lnSpc>
            </a:pPr>
            <a:r>
              <a:rPr lang="en-US" altLang="en-US" sz="1800">
                <a:solidFill>
                  <a:srgbClr val="0073BB"/>
                </a:solidFill>
                <a:hlinkClick r:id="rId15" action="ppaction://hlinksldjump"/>
              </a:rPr>
              <a:t>Front-End Web &amp; Mobile</a:t>
            </a:r>
            <a:endParaRPr lang="en-US" altLang="en-US" sz="1800">
              <a:solidFill>
                <a:srgbClr val="0073BB"/>
              </a:solidFill>
            </a:endParaRPr>
          </a:p>
          <a:p>
            <a:pPr eaLnBrk="1" hangingPunct="1">
              <a:lnSpc>
                <a:spcPct val="100000"/>
              </a:lnSpc>
            </a:pPr>
            <a:r>
              <a:rPr lang="en-US" altLang="en-US" sz="1800">
                <a:solidFill>
                  <a:srgbClr val="0073BB"/>
                </a:solidFill>
                <a:hlinkClick r:id="rId16" action="ppaction://hlinksldjump"/>
              </a:rPr>
              <a:t>Games</a:t>
            </a:r>
            <a:endParaRPr lang="en-US" altLang="en-US" sz="1800">
              <a:solidFill>
                <a:srgbClr val="0073BB"/>
              </a:solidFill>
            </a:endParaRPr>
          </a:p>
          <a:p>
            <a:pPr eaLnBrk="1" hangingPunct="1">
              <a:lnSpc>
                <a:spcPct val="100000"/>
              </a:lnSpc>
            </a:pPr>
            <a:r>
              <a:rPr lang="en-US" altLang="en-US" sz="1800">
                <a:solidFill>
                  <a:srgbClr val="0073BB"/>
                </a:solidFill>
                <a:hlinkClick r:id="rId17" action="ppaction://hlinksldjump"/>
              </a:rPr>
              <a:t>Internet of Things</a:t>
            </a:r>
            <a:endParaRPr lang="en-US" altLang="en-US" sz="1800">
              <a:solidFill>
                <a:srgbClr val="0073BB"/>
              </a:solidFill>
            </a:endParaRPr>
          </a:p>
          <a:p>
            <a:pPr eaLnBrk="1" hangingPunct="1">
              <a:lnSpc>
                <a:spcPct val="100000"/>
              </a:lnSpc>
            </a:pPr>
            <a:r>
              <a:rPr lang="en-US" altLang="en-US" sz="1800">
                <a:solidFill>
                  <a:srgbClr val="0073BB"/>
                </a:solidFill>
                <a:hlinkClick r:id="rId18" action="ppaction://hlinksldjump"/>
              </a:rPr>
              <a:t>Machine Learning</a:t>
            </a:r>
            <a:endParaRPr lang="en-US" altLang="en-US" sz="1800">
              <a:solidFill>
                <a:srgbClr val="0073BB"/>
              </a:solidFill>
            </a:endParaRPr>
          </a:p>
          <a:p>
            <a:pPr eaLnBrk="1" hangingPunct="1">
              <a:lnSpc>
                <a:spcPct val="100000"/>
              </a:lnSpc>
            </a:pPr>
            <a:r>
              <a:rPr lang="en-US" altLang="en-US" sz="1800">
                <a:solidFill>
                  <a:srgbClr val="0073BB"/>
                </a:solidFill>
                <a:hlinkClick r:id="rId19" action="ppaction://hlinksldjump"/>
              </a:rPr>
              <a:t>Management &amp; Governance</a:t>
            </a:r>
            <a:endParaRPr lang="en-US" altLang="en-US" sz="1800">
              <a:solidFill>
                <a:srgbClr val="0073BB"/>
              </a:solidFill>
            </a:endParaRPr>
          </a:p>
          <a:p>
            <a:pPr eaLnBrk="1" hangingPunct="1">
              <a:lnSpc>
                <a:spcPct val="100000"/>
              </a:lnSpc>
            </a:pPr>
            <a:r>
              <a:rPr lang="en-US" altLang="en-US" sz="1800">
                <a:solidFill>
                  <a:srgbClr val="0073BB"/>
                </a:solidFill>
                <a:hlinkClick r:id="rId20" action="ppaction://hlinksldjump"/>
              </a:rPr>
              <a:t>Media Services</a:t>
            </a:r>
            <a:endParaRPr lang="en-US" altLang="en-US" sz="1800">
              <a:solidFill>
                <a:srgbClr val="0073BB"/>
              </a:solidFill>
              <a:hlinkClick r:id="rId21" action="ppaction://hlinksldjump"/>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sz="half" idx="11"/>
          </p:nvPr>
        </p:nvSpPr>
        <p:spPr>
          <a:xfrm>
            <a:off x="8326438" y="1828800"/>
            <a:ext cx="3602037" cy="4029075"/>
          </a:xfrm>
        </p:spPr>
        <p:txBody>
          <a:bodyPr/>
          <a:lstStyle/>
          <a:p>
            <a:pPr eaLnBrk="1" hangingPunct="1">
              <a:lnSpc>
                <a:spcPct val="100000"/>
              </a:lnSpc>
            </a:pPr>
            <a:r>
              <a:rPr lang="en-US" altLang="en-US" sz="1800">
                <a:solidFill>
                  <a:srgbClr val="0073BB"/>
                </a:solidFill>
                <a:hlinkClick r:id="rId22" action="ppaction://hlinksldjump"/>
              </a:rPr>
              <a:t>Migration &amp; Transfer</a:t>
            </a:r>
            <a:endParaRPr lang="en-US" altLang="en-US" sz="1800">
              <a:solidFill>
                <a:srgbClr val="0073BB"/>
              </a:solidFill>
            </a:endParaRPr>
          </a:p>
          <a:p>
            <a:pPr eaLnBrk="1" hangingPunct="1">
              <a:lnSpc>
                <a:spcPct val="100000"/>
              </a:lnSpc>
            </a:pPr>
            <a:r>
              <a:rPr lang="en-US" altLang="en-US" sz="1800">
                <a:solidFill>
                  <a:srgbClr val="0073BB"/>
                </a:solidFill>
                <a:hlinkClick r:id="rId23" action="ppaction://hlinksldjump"/>
              </a:rPr>
              <a:t>Networking &amp; Content Delivery</a:t>
            </a:r>
            <a:endParaRPr lang="en-US" altLang="en-US" sz="1800">
              <a:solidFill>
                <a:srgbClr val="0073BB"/>
              </a:solidFill>
            </a:endParaRPr>
          </a:p>
          <a:p>
            <a:pPr eaLnBrk="1" hangingPunct="1">
              <a:lnSpc>
                <a:spcPct val="100000"/>
              </a:lnSpc>
            </a:pPr>
            <a:r>
              <a:rPr lang="en-US" altLang="en-US" sz="1800">
                <a:solidFill>
                  <a:srgbClr val="0073BB"/>
                </a:solidFill>
                <a:hlinkClick r:id="rId24" action="ppaction://hlinksldjump"/>
              </a:rPr>
              <a:t>Quantum Technologies</a:t>
            </a:r>
          </a:p>
          <a:p>
            <a:pPr eaLnBrk="1" hangingPunct="1">
              <a:lnSpc>
                <a:spcPct val="100000"/>
              </a:lnSpc>
            </a:pPr>
            <a:r>
              <a:rPr lang="en-US" altLang="en-US" sz="1800">
                <a:solidFill>
                  <a:srgbClr val="0073BB"/>
                </a:solidFill>
                <a:hlinkClick r:id="rId25" action="ppaction://hlinksldjump"/>
              </a:rPr>
              <a:t>Robotics</a:t>
            </a:r>
            <a:endParaRPr lang="en-US" altLang="en-US" sz="1800">
              <a:solidFill>
                <a:srgbClr val="0073BB"/>
              </a:solidFill>
            </a:endParaRPr>
          </a:p>
          <a:p>
            <a:pPr eaLnBrk="1" hangingPunct="1">
              <a:lnSpc>
                <a:spcPct val="100000"/>
              </a:lnSpc>
            </a:pPr>
            <a:r>
              <a:rPr lang="en-US" altLang="en-US" sz="1800">
                <a:solidFill>
                  <a:srgbClr val="0073BB"/>
                </a:solidFill>
                <a:hlinkClick r:id="rId26" action="ppaction://hlinksldjump"/>
              </a:rPr>
              <a:t>Satellite</a:t>
            </a:r>
            <a:endParaRPr lang="en-US" altLang="en-US" sz="1800">
              <a:solidFill>
                <a:srgbClr val="0073BB"/>
              </a:solidFill>
            </a:endParaRPr>
          </a:p>
          <a:p>
            <a:pPr eaLnBrk="1" hangingPunct="1">
              <a:lnSpc>
                <a:spcPct val="100000"/>
              </a:lnSpc>
            </a:pPr>
            <a:r>
              <a:rPr lang="en-US" altLang="en-US" sz="1800">
                <a:solidFill>
                  <a:srgbClr val="0073BB"/>
                </a:solidFill>
                <a:hlinkClick r:id="rId27" action="ppaction://hlinksldjump"/>
              </a:rPr>
              <a:t>Security, Identity, &amp; Compliance</a:t>
            </a:r>
            <a:endParaRPr lang="en-US" altLang="en-US" sz="1800">
              <a:solidFill>
                <a:srgbClr val="0073BB"/>
              </a:solidFill>
            </a:endParaRPr>
          </a:p>
          <a:p>
            <a:pPr eaLnBrk="1" hangingPunct="1">
              <a:lnSpc>
                <a:spcPct val="100000"/>
              </a:lnSpc>
            </a:pPr>
            <a:r>
              <a:rPr lang="en-US" altLang="en-US" sz="1800">
                <a:solidFill>
                  <a:srgbClr val="0862C1"/>
                </a:solidFill>
                <a:hlinkClick r:id="rId28" action="ppaction://hlinksldjump">
                  <a:extLst>
                    <a:ext uri="{A12FA001-AC4F-418D-AE19-62706E023703}">
                      <ahyp:hlinkClr xmlns:ahyp="http://schemas.microsoft.com/office/drawing/2018/hyperlinkcolor" val="tx"/>
                    </a:ext>
                  </a:extLst>
                </a:hlinkClick>
              </a:rPr>
              <a:t>Serverless</a:t>
            </a:r>
            <a:endParaRPr lang="en-US" altLang="en-US" sz="1800">
              <a:solidFill>
                <a:srgbClr val="0862C1"/>
              </a:solidFill>
            </a:endParaRPr>
          </a:p>
          <a:p>
            <a:pPr eaLnBrk="1" hangingPunct="1">
              <a:lnSpc>
                <a:spcPct val="100000"/>
              </a:lnSpc>
            </a:pPr>
            <a:r>
              <a:rPr lang="en-US" altLang="en-US" sz="1800">
                <a:solidFill>
                  <a:srgbClr val="0862C1"/>
                </a:solidFill>
                <a:hlinkClick r:id="rId29" action="ppaction://hlinksldjump">
                  <a:extLst>
                    <a:ext uri="{A12FA001-AC4F-418D-AE19-62706E023703}">
                      <ahyp:hlinkClr xmlns:ahyp="http://schemas.microsoft.com/office/drawing/2018/hyperlinkcolor" val="tx"/>
                    </a:ext>
                  </a:extLst>
                </a:hlinkClick>
              </a:rPr>
              <a:t>Storage</a:t>
            </a:r>
            <a:endParaRPr lang="en-US" altLang="en-US" sz="1800">
              <a:solidFill>
                <a:srgbClr val="0862C1"/>
              </a:solidFill>
            </a:endParaRPr>
          </a:p>
          <a:p>
            <a:pPr eaLnBrk="1" hangingPunct="1">
              <a:lnSpc>
                <a:spcPct val="100000"/>
              </a:lnSpc>
            </a:pPr>
            <a:r>
              <a:rPr lang="en-US" altLang="en-US" sz="1800">
                <a:solidFill>
                  <a:srgbClr val="0862C1"/>
                </a:solidFill>
                <a:hlinkClick r:id="rId30" action="ppaction://hlinksldjump"/>
              </a:rPr>
              <a:t>VR &amp; AR</a:t>
            </a:r>
            <a:endParaRPr lang="en-US" altLang="en-US" sz="1800">
              <a:solidFill>
                <a:srgbClr val="0862C1"/>
              </a:solidFill>
            </a:endParaRPr>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sz="half" idx="12"/>
          </p:nvPr>
        </p:nvSpPr>
        <p:spPr>
          <a:xfrm>
            <a:off x="241300" y="1149350"/>
            <a:ext cx="11709400" cy="531813"/>
          </a:xfrm>
        </p:spPr>
        <p:txBody>
          <a:bodyPr/>
          <a:lstStyle/>
          <a:p>
            <a:pPr eaLnBrk="1" hangingPunct="1"/>
            <a:r>
              <a:rPr lang="en-US" altLang="en-US" i="1"/>
              <a:t>Click a category to jump to slide (must be in Presentation mode)</a:t>
            </a:r>
          </a:p>
        </p:txBody>
      </p:sp>
      <p:sp>
        <p:nvSpPr>
          <p:cNvPr id="59398" name="Footer Placeholder 6">
            <a:extLst>
              <a:ext uri="{FF2B5EF4-FFF2-40B4-BE49-F238E27FC236}">
                <a16:creationId xmlns:a16="http://schemas.microsoft.com/office/drawing/2014/main" id="{05383324-2BB4-944A-948C-73CF0BB0DE6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59399" name="Slide Number Placeholder 7">
            <a:extLst>
              <a:ext uri="{FF2B5EF4-FFF2-40B4-BE49-F238E27FC236}">
                <a16:creationId xmlns:a16="http://schemas.microsoft.com/office/drawing/2014/main" id="{54EDC621-8AED-F84B-AFA4-D4832B04333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823F6B-206F-0447-A46D-1B475A934FD6}" type="slidenum">
              <a:rPr lang="en-US" altLang="en-US" smtClean="0">
                <a:solidFill>
                  <a:srgbClr val="161E2D"/>
                </a:solidFill>
                <a:latin typeface="Arial" panose="020B0604020202020204" pitchFamily="34" charset="0"/>
              </a:rPr>
              <a:pPr fontAlgn="base">
                <a:spcBef>
                  <a:spcPct val="0"/>
                </a:spcBef>
                <a:spcAft>
                  <a:spcPct val="0"/>
                </a:spcAft>
              </a:pPr>
              <a:t>25</a:t>
            </a:fld>
            <a:endParaRPr lang="en-US" altLang="en-US">
              <a:solidFill>
                <a:srgbClr val="161E2D"/>
              </a:solidFill>
              <a:latin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a:xfrm>
            <a:off x="290513" y="2101850"/>
            <a:ext cx="8196262" cy="2251075"/>
          </a:xfrm>
        </p:spPr>
        <p:txBody>
          <a:bodyPr/>
          <a:lstStyle/>
          <a:p>
            <a:pPr eaLnBrk="1" hangingPunct="1"/>
            <a:r>
              <a:rPr lang="en-US" altLang="en-US"/>
              <a:t>General Resources</a:t>
            </a:r>
          </a:p>
        </p:txBody>
      </p:sp>
      <p:sp>
        <p:nvSpPr>
          <p:cNvPr id="60418" name="Footer Placeholder 2">
            <a:extLst>
              <a:ext uri="{FF2B5EF4-FFF2-40B4-BE49-F238E27FC236}">
                <a16:creationId xmlns:a16="http://schemas.microsoft.com/office/drawing/2014/main" id="{B15839CF-DD6A-3F4A-9FB3-37F5DFDFAF14}"/>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60419" name="Slide Number Placeholder 3">
            <a:extLst>
              <a:ext uri="{FF2B5EF4-FFF2-40B4-BE49-F238E27FC236}">
                <a16:creationId xmlns:a16="http://schemas.microsoft.com/office/drawing/2014/main" id="{F9EA7AEA-B1C7-7942-9992-B10BDFE58AE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2D3F30D-97D6-0F45-B3B8-9A838CD09F0A}" type="slidenum">
              <a:rPr lang="en-US" altLang="en-US" smtClean="0">
                <a:solidFill>
                  <a:srgbClr val="161E2D"/>
                </a:solidFill>
                <a:latin typeface="Arial" panose="020B0604020202020204" pitchFamily="34" charset="0"/>
              </a:rPr>
              <a:pPr fontAlgn="base">
                <a:spcBef>
                  <a:spcPct val="0"/>
                </a:spcBef>
                <a:spcAft>
                  <a:spcPct val="0"/>
                </a:spcAft>
              </a:pPr>
              <a:t>26</a:t>
            </a:fld>
            <a:endParaRPr lang="en-US" altLang="en-US">
              <a:solidFill>
                <a:srgbClr val="161E2D"/>
              </a:solidFill>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a:t>Groups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27</a:t>
            </a:fld>
            <a:endParaRPr lang="en-US" altLang="en-US">
              <a:solidFill>
                <a:srgbClr val="161E2D"/>
              </a:solidFill>
              <a:latin typeface="Arial" panose="020B0604020202020204" pitchFamily="34" charset="0"/>
            </a:endParaRPr>
          </a:p>
        </p:txBody>
      </p:sp>
      <p:sp>
        <p:nvSpPr>
          <p:cNvPr id="7" name="Rectangle 6">
            <a:extLst>
              <a:ext uri="{FF2B5EF4-FFF2-40B4-BE49-F238E27FC236}">
                <a16:creationId xmlns:a16="http://schemas.microsoft.com/office/drawing/2014/main" id="{34D72B91-09F3-9A42-B66A-106F01CCE8B4}"/>
              </a:ext>
            </a:extLst>
          </p:cNvPr>
          <p:cNvSpPr/>
          <p:nvPr/>
        </p:nvSpPr>
        <p:spPr>
          <a:xfrm>
            <a:off x="2303463" y="2617791"/>
            <a:ext cx="1765300" cy="889002"/>
          </a:xfrm>
          <a:prstGeom prst="rect">
            <a:avLst/>
          </a:prstGeom>
          <a:noFill/>
          <a:ln w="12700">
            <a:solidFill>
              <a:srgbClr val="693BC5"/>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693BC5"/>
                </a:solidFill>
                <a:latin typeface="Arial" panose="020B0604020202020204" pitchFamily="34" charset="0"/>
                <a:cs typeface="Arial" panose="020B0604020202020204" pitchFamily="34" charset="0"/>
              </a:rPr>
              <a:t>Virtual private cloud (VPC)</a:t>
            </a:r>
          </a:p>
        </p:txBody>
      </p:sp>
      <p:sp>
        <p:nvSpPr>
          <p:cNvPr id="8" name="Rectangle 7">
            <a:extLst>
              <a:ext uri="{FF2B5EF4-FFF2-40B4-BE49-F238E27FC236}">
                <a16:creationId xmlns:a16="http://schemas.microsoft.com/office/drawing/2014/main" id="{F5AD8509-7566-E946-9E5A-5557E62A6A29}"/>
              </a:ext>
            </a:extLst>
          </p:cNvPr>
          <p:cNvSpPr/>
          <p:nvPr/>
        </p:nvSpPr>
        <p:spPr>
          <a:xfrm>
            <a:off x="4237197" y="2617791"/>
            <a:ext cx="1765300" cy="88900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a:solidFill>
                  <a:srgbClr val="5B9CD5"/>
                </a:solidFill>
                <a:latin typeface="Arial" panose="020B0604020202020204" pitchFamily="34" charset="0"/>
                <a:cs typeface="Arial" panose="020B0604020202020204" pitchFamily="34" charset="0"/>
              </a:rPr>
              <a:t>Private subnet</a:t>
            </a:r>
          </a:p>
        </p:txBody>
      </p:sp>
      <p:sp>
        <p:nvSpPr>
          <p:cNvPr id="9" name="Rectangle 8">
            <a:extLst>
              <a:ext uri="{FF2B5EF4-FFF2-40B4-BE49-F238E27FC236}">
                <a16:creationId xmlns:a16="http://schemas.microsoft.com/office/drawing/2014/main" id="{03251CF1-A0FB-FA48-A582-2429B446E843}"/>
              </a:ext>
            </a:extLst>
          </p:cNvPr>
          <p:cNvSpPr/>
          <p:nvPr/>
        </p:nvSpPr>
        <p:spPr>
          <a:xfrm>
            <a:off x="4241959" y="1519238"/>
            <a:ext cx="1765300" cy="889002"/>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5B9CD5"/>
                </a:solidFill>
                <a:latin typeface="Arial" panose="020B0604020202020204" pitchFamily="34" charset="0"/>
                <a:cs typeface="Arial" panose="020B0604020202020204" pitchFamily="34" charset="0"/>
              </a:rPr>
              <a:t>Region</a:t>
            </a:r>
          </a:p>
        </p:txBody>
      </p:sp>
      <p:sp>
        <p:nvSpPr>
          <p:cNvPr id="10" name="Rectangle 9">
            <a:extLst>
              <a:ext uri="{FF2B5EF4-FFF2-40B4-BE49-F238E27FC236}">
                <a16:creationId xmlns:a16="http://schemas.microsoft.com/office/drawing/2014/main" id="{BEFEC4D9-0FF6-0740-BBB7-9A904CD0D43A}"/>
              </a:ext>
            </a:extLst>
          </p:cNvPr>
          <p:cNvSpPr/>
          <p:nvPr/>
        </p:nvSpPr>
        <p:spPr>
          <a:xfrm>
            <a:off x="355600" y="1519239"/>
            <a:ext cx="1765300" cy="8905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ysClr val="windowText" lastClr="000000"/>
                </a:solidFill>
                <a:latin typeface="Arial" panose="020B0604020202020204" pitchFamily="34" charset="0"/>
                <a:cs typeface="Arial" panose="020B0604020202020204" pitchFamily="34" charset="0"/>
              </a:rPr>
              <a:t>AWS Cloud</a:t>
            </a:r>
          </a:p>
        </p:txBody>
      </p:sp>
      <p:sp>
        <p:nvSpPr>
          <p:cNvPr id="11" name="Rectangle 10">
            <a:extLst>
              <a:ext uri="{FF2B5EF4-FFF2-40B4-BE49-F238E27FC236}">
                <a16:creationId xmlns:a16="http://schemas.microsoft.com/office/drawing/2014/main" id="{D246DAA1-0260-E449-8CA2-92FF0101149D}"/>
              </a:ext>
            </a:extLst>
          </p:cNvPr>
          <p:cNvSpPr/>
          <p:nvPr/>
        </p:nvSpPr>
        <p:spPr>
          <a:xfrm>
            <a:off x="6185059" y="1519238"/>
            <a:ext cx="1765300" cy="8890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rgbClr val="5B9CD5"/>
                </a:solidFill>
                <a:latin typeface="Arial" panose="020B0604020202020204" pitchFamily="34" charset="0"/>
                <a:cs typeface="Arial" panose="020B0604020202020204" pitchFamily="34" charset="0"/>
              </a:rPr>
              <a:t>Availability Zone</a:t>
            </a:r>
          </a:p>
        </p:txBody>
      </p:sp>
      <p:sp>
        <p:nvSpPr>
          <p:cNvPr id="12" name="Rectangle 11">
            <a:extLst>
              <a:ext uri="{FF2B5EF4-FFF2-40B4-BE49-F238E27FC236}">
                <a16:creationId xmlns:a16="http://schemas.microsoft.com/office/drawing/2014/main" id="{A2DB4D0C-453E-6545-B9F2-BB68BDBA72A4}"/>
              </a:ext>
            </a:extLst>
          </p:cNvPr>
          <p:cNvSpPr/>
          <p:nvPr/>
        </p:nvSpPr>
        <p:spPr>
          <a:xfrm>
            <a:off x="8124032" y="2617791"/>
            <a:ext cx="1765300" cy="88900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5A6B86"/>
                </a:solidFill>
                <a:latin typeface="Arial" panose="020B0604020202020204" pitchFamily="34" charset="0"/>
                <a:cs typeface="Arial" panose="020B0604020202020204" pitchFamily="34" charset="0"/>
              </a:rPr>
              <a:t>Server contents</a:t>
            </a:r>
          </a:p>
        </p:txBody>
      </p:sp>
      <p:sp>
        <p:nvSpPr>
          <p:cNvPr id="13" name="Rectangle 12">
            <a:extLst>
              <a:ext uri="{FF2B5EF4-FFF2-40B4-BE49-F238E27FC236}">
                <a16:creationId xmlns:a16="http://schemas.microsoft.com/office/drawing/2014/main" id="{D3750685-3203-FA40-97EB-5CAAB851634D}"/>
              </a:ext>
            </a:extLst>
          </p:cNvPr>
          <p:cNvSpPr/>
          <p:nvPr/>
        </p:nvSpPr>
        <p:spPr>
          <a:xfrm>
            <a:off x="351632" y="2617792"/>
            <a:ext cx="1765300" cy="890588"/>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a:solidFill>
                  <a:srgbClr val="D86613"/>
                </a:solidFill>
                <a:latin typeface="Arial" panose="020B0604020202020204" pitchFamily="34" charset="0"/>
                <a:cs typeface="Arial" panose="020B0604020202020204" pitchFamily="34" charset="0"/>
              </a:rPr>
              <a:t>Auto Scaling group</a:t>
            </a:r>
          </a:p>
        </p:txBody>
      </p:sp>
      <p:sp>
        <p:nvSpPr>
          <p:cNvPr id="14" name="Rectangle 13">
            <a:extLst>
              <a:ext uri="{FF2B5EF4-FFF2-40B4-BE49-F238E27FC236}">
                <a16:creationId xmlns:a16="http://schemas.microsoft.com/office/drawing/2014/main" id="{FFA89DF7-D079-0947-8E29-4EEA4975DBBD}"/>
              </a:ext>
            </a:extLst>
          </p:cNvPr>
          <p:cNvSpPr/>
          <p:nvPr/>
        </p:nvSpPr>
        <p:spPr>
          <a:xfrm>
            <a:off x="2296478" y="4826000"/>
            <a:ext cx="1765300" cy="88900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rgbClr val="5A6B86"/>
                </a:solidFill>
                <a:latin typeface="Arial" panose="020B0604020202020204" pitchFamily="34" charset="0"/>
                <a:cs typeface="Arial" panose="020B0604020202020204" pitchFamily="34" charset="0"/>
              </a:rPr>
              <a:t>Generic group</a:t>
            </a:r>
          </a:p>
        </p:txBody>
      </p:sp>
      <p:sp>
        <p:nvSpPr>
          <p:cNvPr id="15" name="Rectangle 14">
            <a:extLst>
              <a:ext uri="{FF2B5EF4-FFF2-40B4-BE49-F238E27FC236}">
                <a16:creationId xmlns:a16="http://schemas.microsoft.com/office/drawing/2014/main" id="{2C20A410-6A05-8049-8DF4-A7A4612F5A71}"/>
              </a:ext>
            </a:extLst>
          </p:cNvPr>
          <p:cNvSpPr/>
          <p:nvPr/>
        </p:nvSpPr>
        <p:spPr>
          <a:xfrm>
            <a:off x="10071100" y="2617791"/>
            <a:ext cx="1765300" cy="88900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a:solidFill>
                  <a:srgbClr val="5A6B86"/>
                </a:solidFill>
                <a:latin typeface="Arial" panose="020B0604020202020204" pitchFamily="34" charset="0"/>
                <a:cs typeface="Arial" panose="020B0604020202020204" pitchFamily="34" charset="0"/>
              </a:rPr>
              <a:t>data center</a:t>
            </a:r>
          </a:p>
        </p:txBody>
      </p:sp>
      <p:sp>
        <p:nvSpPr>
          <p:cNvPr id="18" name="Rectangle 17">
            <a:extLst>
              <a:ext uri="{FF2B5EF4-FFF2-40B4-BE49-F238E27FC236}">
                <a16:creationId xmlns:a16="http://schemas.microsoft.com/office/drawing/2014/main" id="{DE9B301C-05AB-7C44-BC59-74F3FCC4F740}"/>
              </a:ext>
            </a:extLst>
          </p:cNvPr>
          <p:cNvSpPr/>
          <p:nvPr/>
        </p:nvSpPr>
        <p:spPr>
          <a:xfrm>
            <a:off x="2302668" y="3723491"/>
            <a:ext cx="1765300" cy="88899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D86613"/>
                </a:solidFill>
                <a:latin typeface="Arial" panose="020B0604020202020204" pitchFamily="34" charset="0"/>
                <a:cs typeface="Arial" panose="020B0604020202020204" pitchFamily="34" charset="0"/>
              </a:rPr>
              <a:t>Spot Fleet</a:t>
            </a:r>
          </a:p>
        </p:txBody>
      </p:sp>
      <p:sp>
        <p:nvSpPr>
          <p:cNvPr id="31" name="Rectangle 30">
            <a:extLst>
              <a:ext uri="{FF2B5EF4-FFF2-40B4-BE49-F238E27FC236}">
                <a16:creationId xmlns:a16="http://schemas.microsoft.com/office/drawing/2014/main" id="{3E67FA2E-A9FA-844D-A66D-648AE8044B50}"/>
              </a:ext>
            </a:extLst>
          </p:cNvPr>
          <p:cNvSpPr/>
          <p:nvPr/>
        </p:nvSpPr>
        <p:spPr>
          <a:xfrm>
            <a:off x="8128159" y="1519238"/>
            <a:ext cx="1765300" cy="889002"/>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a:solidFill>
                  <a:srgbClr val="DF3312"/>
                </a:solidFill>
                <a:latin typeface="Arial" panose="020B0604020202020204" pitchFamily="34" charset="0"/>
                <a:cs typeface="Arial" panose="020B0604020202020204" pitchFamily="34" charset="0"/>
              </a:rPr>
              <a:t>Security group</a:t>
            </a:r>
          </a:p>
        </p:txBody>
      </p:sp>
      <p:sp>
        <p:nvSpPr>
          <p:cNvPr id="32" name="Rectangle 31">
            <a:extLst>
              <a:ext uri="{FF2B5EF4-FFF2-40B4-BE49-F238E27FC236}">
                <a16:creationId xmlns:a16="http://schemas.microsoft.com/office/drawing/2014/main" id="{56D7E570-4FE2-2F46-A39D-E8C015BB79A5}"/>
              </a:ext>
            </a:extLst>
          </p:cNvPr>
          <p:cNvSpPr/>
          <p:nvPr/>
        </p:nvSpPr>
        <p:spPr>
          <a:xfrm>
            <a:off x="351632" y="3721896"/>
            <a:ext cx="1765300" cy="890588"/>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D86613"/>
                </a:solidFill>
                <a:latin typeface="Arial" panose="020B0604020202020204" pitchFamily="34" charset="0"/>
                <a:cs typeface="Arial" panose="020B0604020202020204" pitchFamily="34" charset="0"/>
              </a:rPr>
              <a:t>EC2 instance contents</a:t>
            </a:r>
          </a:p>
        </p:txBody>
      </p:sp>
      <p:sp>
        <p:nvSpPr>
          <p:cNvPr id="33" name="Rectangle 32">
            <a:extLst>
              <a:ext uri="{FF2B5EF4-FFF2-40B4-BE49-F238E27FC236}">
                <a16:creationId xmlns:a16="http://schemas.microsoft.com/office/drawing/2014/main" id="{B1844CBB-737E-C049-891C-1F2168761D96}"/>
              </a:ext>
            </a:extLst>
          </p:cNvPr>
          <p:cNvSpPr/>
          <p:nvPr/>
        </p:nvSpPr>
        <p:spPr>
          <a:xfrm>
            <a:off x="6184265" y="2617791"/>
            <a:ext cx="1765300" cy="88900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a:solidFill>
                  <a:srgbClr val="1E8900"/>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DA20F2F0-0321-C84B-B39F-CE77CC71337B}"/>
              </a:ext>
            </a:extLst>
          </p:cNvPr>
          <p:cNvSpPr/>
          <p:nvPr/>
        </p:nvSpPr>
        <p:spPr>
          <a:xfrm>
            <a:off x="4241959" y="4826000"/>
            <a:ext cx="1765300" cy="889002"/>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Generic group</a:t>
            </a: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a:t>1/5</a:t>
            </a:r>
          </a:p>
        </p:txBody>
      </p:sp>
      <p:pic>
        <p:nvPicPr>
          <p:cNvPr id="36" name="Graphic 35">
            <a:extLst>
              <a:ext uri="{FF2B5EF4-FFF2-40B4-BE49-F238E27FC236}">
                <a16:creationId xmlns:a16="http://schemas.microsoft.com/office/drawing/2014/main" id="{EE16ED80-C80D-1E40-AF5F-BA8C3673A43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9238"/>
            <a:ext cx="381000" cy="381000"/>
          </a:xfrm>
          <a:prstGeom prst="rect">
            <a:avLst/>
          </a:prstGeom>
        </p:spPr>
      </p:pic>
      <p:pic>
        <p:nvPicPr>
          <p:cNvPr id="40" name="Graphic 39">
            <a:extLst>
              <a:ext uri="{FF2B5EF4-FFF2-40B4-BE49-F238E27FC236}">
                <a16:creationId xmlns:a16="http://schemas.microsoft.com/office/drawing/2014/main" id="{0B5F1198-9EFD-9644-A9D9-C13F2E38C9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1632" y="3721895"/>
            <a:ext cx="381000" cy="381000"/>
          </a:xfrm>
          <a:prstGeom prst="rect">
            <a:avLst/>
          </a:prstGeom>
        </p:spPr>
      </p:pic>
      <p:pic>
        <p:nvPicPr>
          <p:cNvPr id="37" name="Graphic 36">
            <a:extLst>
              <a:ext uri="{FF2B5EF4-FFF2-40B4-BE49-F238E27FC236}">
                <a16:creationId xmlns:a16="http://schemas.microsoft.com/office/drawing/2014/main" id="{23C586E9-CAD8-D549-938B-0290871AF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09018" y="3719999"/>
            <a:ext cx="381000" cy="381000"/>
          </a:xfrm>
          <a:prstGeom prst="rect">
            <a:avLst/>
          </a:prstGeom>
        </p:spPr>
      </p:pic>
      <p:pic>
        <p:nvPicPr>
          <p:cNvPr id="38" name="Graphic 37">
            <a:extLst>
              <a:ext uri="{FF2B5EF4-FFF2-40B4-BE49-F238E27FC236}">
                <a16:creationId xmlns:a16="http://schemas.microsoft.com/office/drawing/2014/main" id="{DC4BF730-E74A-754A-9D56-235F834636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28000" y="2619379"/>
            <a:ext cx="381000" cy="381000"/>
          </a:xfrm>
          <a:prstGeom prst="rect">
            <a:avLst/>
          </a:prstGeom>
        </p:spPr>
      </p:pic>
      <p:sp>
        <p:nvSpPr>
          <p:cNvPr id="39" name="Rectangle 38">
            <a:extLst>
              <a:ext uri="{FF2B5EF4-FFF2-40B4-BE49-F238E27FC236}">
                <a16:creationId xmlns:a16="http://schemas.microsoft.com/office/drawing/2014/main" id="{76AEC116-55CE-1D4E-8FD0-B5E68234CDC7}"/>
              </a:ext>
            </a:extLst>
          </p:cNvPr>
          <p:cNvSpPr/>
          <p:nvPr/>
        </p:nvSpPr>
        <p:spPr>
          <a:xfrm>
            <a:off x="10068719" y="3708021"/>
            <a:ext cx="1764665" cy="89820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D86613"/>
                </a:solidFill>
                <a:latin typeface="Arial" panose="020B0604020202020204" pitchFamily="34" charset="0"/>
                <a:cs typeface="Arial" panose="020B0604020202020204" pitchFamily="34" charset="0"/>
              </a:rPr>
              <a:t>Elastic Beanstalk container</a:t>
            </a:r>
          </a:p>
        </p:txBody>
      </p:sp>
      <p:sp>
        <p:nvSpPr>
          <p:cNvPr id="42" name="Rectangle 41">
            <a:extLst>
              <a:ext uri="{FF2B5EF4-FFF2-40B4-BE49-F238E27FC236}">
                <a16:creationId xmlns:a16="http://schemas.microsoft.com/office/drawing/2014/main" id="{22299B0B-EC2A-B648-B982-60F93F4537B3}"/>
              </a:ext>
            </a:extLst>
          </p:cNvPr>
          <p:cNvSpPr/>
          <p:nvPr/>
        </p:nvSpPr>
        <p:spPr>
          <a:xfrm>
            <a:off x="351632" y="4826000"/>
            <a:ext cx="176466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CD2264"/>
                </a:solidFill>
                <a:latin typeface="Arial" panose="020B0604020202020204" pitchFamily="34" charset="0"/>
                <a:cs typeface="Arial" panose="020B0604020202020204" pitchFamily="34" charset="0"/>
              </a:rPr>
              <a:t>AWS Step Functions workflow</a:t>
            </a:r>
          </a:p>
        </p:txBody>
      </p:sp>
      <p:pic>
        <p:nvPicPr>
          <p:cNvPr id="43" name="Graphic 42">
            <a:extLst>
              <a:ext uri="{FF2B5EF4-FFF2-40B4-BE49-F238E27FC236}">
                <a16:creationId xmlns:a16="http://schemas.microsoft.com/office/drawing/2014/main" id="{D390B23C-EF93-5948-9566-B66E705B10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68719" y="3708021"/>
            <a:ext cx="381000" cy="381000"/>
          </a:xfrm>
          <a:prstGeom prst="rect">
            <a:avLst/>
          </a:prstGeom>
        </p:spPr>
      </p:pic>
      <p:pic>
        <p:nvPicPr>
          <p:cNvPr id="44" name="Graphic 43">
            <a:extLst>
              <a:ext uri="{FF2B5EF4-FFF2-40B4-BE49-F238E27FC236}">
                <a16:creationId xmlns:a16="http://schemas.microsoft.com/office/drawing/2014/main" id="{CFC17DEB-3F28-E24D-A301-C9C3CA4DC6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1632" y="4826000"/>
            <a:ext cx="381000" cy="381000"/>
          </a:xfrm>
          <a:prstGeom prst="rect">
            <a:avLst/>
          </a:prstGeom>
        </p:spPr>
      </p:pic>
      <p:sp>
        <p:nvSpPr>
          <p:cNvPr id="46" name="Rectangle 45">
            <a:extLst>
              <a:ext uri="{FF2B5EF4-FFF2-40B4-BE49-F238E27FC236}">
                <a16:creationId xmlns:a16="http://schemas.microsoft.com/office/drawing/2014/main" id="{6F00D707-38FB-0244-8856-D05A87C6E1ED}"/>
              </a:ext>
            </a:extLst>
          </p:cNvPr>
          <p:cNvSpPr/>
          <p:nvPr/>
        </p:nvSpPr>
        <p:spPr>
          <a:xfrm>
            <a:off x="8124032" y="3709595"/>
            <a:ext cx="1765300"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3F8624"/>
                </a:solidFill>
                <a:latin typeface="Arial" panose="020B0604020202020204" pitchFamily="34" charset="0"/>
                <a:cs typeface="Arial" panose="020B0604020202020204" pitchFamily="34" charset="0"/>
              </a:rPr>
              <a:t>AWS IoT Greengrass</a:t>
            </a:r>
          </a:p>
        </p:txBody>
      </p:sp>
      <p:sp>
        <p:nvSpPr>
          <p:cNvPr id="48" name="Rectangle 47">
            <a:extLst>
              <a:ext uri="{FF2B5EF4-FFF2-40B4-BE49-F238E27FC236}">
                <a16:creationId xmlns:a16="http://schemas.microsoft.com/office/drawing/2014/main" id="{3DDA7171-A549-214F-AC9E-FEF3D59B3EA9}"/>
              </a:ext>
            </a:extLst>
          </p:cNvPr>
          <p:cNvSpPr/>
          <p:nvPr/>
        </p:nvSpPr>
        <p:spPr>
          <a:xfrm>
            <a:off x="4235293" y="3719999"/>
            <a:ext cx="176466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CD2264"/>
                </a:solidFill>
                <a:latin typeface="Arial" panose="020B0604020202020204" pitchFamily="34" charset="0"/>
                <a:cs typeface="Arial" panose="020B0604020202020204" pitchFamily="34" charset="0"/>
              </a:rPr>
              <a:t>AWS account</a:t>
            </a:r>
          </a:p>
        </p:txBody>
      </p:sp>
      <p:pic>
        <p:nvPicPr>
          <p:cNvPr id="5" name="Graphic 4">
            <a:extLst>
              <a:ext uri="{FF2B5EF4-FFF2-40B4-BE49-F238E27FC236}">
                <a16:creationId xmlns:a16="http://schemas.microsoft.com/office/drawing/2014/main" id="{A5538507-45E0-DA42-A42C-D9A8F6A021C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32276" y="3717141"/>
            <a:ext cx="381000" cy="381000"/>
          </a:xfrm>
          <a:prstGeom prst="rect">
            <a:avLst/>
          </a:prstGeom>
        </p:spPr>
      </p:pic>
      <p:pic>
        <p:nvPicPr>
          <p:cNvPr id="17" name="Graphic 16">
            <a:extLst>
              <a:ext uri="{FF2B5EF4-FFF2-40B4-BE49-F238E27FC236}">
                <a16:creationId xmlns:a16="http://schemas.microsoft.com/office/drawing/2014/main" id="{E091D5A2-7670-AB46-B599-6FC0449FDE8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303463" y="2619379"/>
            <a:ext cx="381000" cy="381000"/>
          </a:xfrm>
          <a:prstGeom prst="rect">
            <a:avLst/>
          </a:prstGeom>
        </p:spPr>
      </p:pic>
      <p:pic>
        <p:nvPicPr>
          <p:cNvPr id="20" name="Graphic 19">
            <a:extLst>
              <a:ext uri="{FF2B5EF4-FFF2-40B4-BE49-F238E27FC236}">
                <a16:creationId xmlns:a16="http://schemas.microsoft.com/office/drawing/2014/main" id="{C5004A7F-07D4-7644-BBA1-793B679928D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84900" y="2619379"/>
            <a:ext cx="381000" cy="381000"/>
          </a:xfrm>
          <a:prstGeom prst="rect">
            <a:avLst/>
          </a:prstGeom>
        </p:spPr>
      </p:pic>
      <p:pic>
        <p:nvPicPr>
          <p:cNvPr id="22" name="Graphic 21">
            <a:extLst>
              <a:ext uri="{FF2B5EF4-FFF2-40B4-BE49-F238E27FC236}">
                <a16:creationId xmlns:a16="http://schemas.microsoft.com/office/drawing/2014/main" id="{5259AAA2-EFC0-E14A-A9FB-856721770A1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41959" y="2619379"/>
            <a:ext cx="381000" cy="381000"/>
          </a:xfrm>
          <a:prstGeom prst="rect">
            <a:avLst/>
          </a:prstGeom>
        </p:spPr>
      </p:pic>
      <p:pic>
        <p:nvPicPr>
          <p:cNvPr id="53" name="Graphic 52">
            <a:extLst>
              <a:ext uri="{FF2B5EF4-FFF2-40B4-BE49-F238E27FC236}">
                <a16:creationId xmlns:a16="http://schemas.microsoft.com/office/drawing/2014/main" id="{294078E2-07BF-D343-A6D2-D8554E52F44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43782" y="2619379"/>
            <a:ext cx="381000" cy="381000"/>
          </a:xfrm>
          <a:prstGeom prst="rect">
            <a:avLst/>
          </a:prstGeom>
        </p:spPr>
      </p:pic>
      <p:pic>
        <p:nvPicPr>
          <p:cNvPr id="26" name="Graphic 25">
            <a:extLst>
              <a:ext uri="{FF2B5EF4-FFF2-40B4-BE49-F238E27FC236}">
                <a16:creationId xmlns:a16="http://schemas.microsoft.com/office/drawing/2014/main" id="{2C69F662-72C8-D449-833A-3FB0BC2580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241482" y="1512745"/>
            <a:ext cx="381000" cy="381000"/>
          </a:xfrm>
          <a:prstGeom prst="rect">
            <a:avLst/>
          </a:prstGeom>
        </p:spPr>
      </p:pic>
      <p:pic>
        <p:nvPicPr>
          <p:cNvPr id="28" name="Graphic 27">
            <a:extLst>
              <a:ext uri="{FF2B5EF4-FFF2-40B4-BE49-F238E27FC236}">
                <a16:creationId xmlns:a16="http://schemas.microsoft.com/office/drawing/2014/main" id="{9FECDA3A-FDD8-F64F-8E96-8A476235687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071100" y="2619379"/>
            <a:ext cx="381000" cy="381000"/>
          </a:xfrm>
          <a:prstGeom prst="rect">
            <a:avLst/>
          </a:prstGeom>
        </p:spPr>
      </p:pic>
      <p:pic>
        <p:nvPicPr>
          <p:cNvPr id="50" name="Graphic 49">
            <a:extLst>
              <a:ext uri="{FF2B5EF4-FFF2-40B4-BE49-F238E27FC236}">
                <a16:creationId xmlns:a16="http://schemas.microsoft.com/office/drawing/2014/main" id="{27D5EB7C-8731-9449-A242-6E83DB5E5E2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24032" y="3708021"/>
            <a:ext cx="381000" cy="381000"/>
          </a:xfrm>
          <a:prstGeom prst="rect">
            <a:avLst/>
          </a:prstGeom>
        </p:spPr>
      </p:pic>
      <p:sp>
        <p:nvSpPr>
          <p:cNvPr id="65" name="Rectangle 64">
            <a:extLst>
              <a:ext uri="{FF2B5EF4-FFF2-40B4-BE49-F238E27FC236}">
                <a16:creationId xmlns:a16="http://schemas.microsoft.com/office/drawing/2014/main" id="{064E4215-E4B6-EB46-83DB-CAD99CBC6264}"/>
              </a:ext>
            </a:extLst>
          </p:cNvPr>
          <p:cNvSpPr/>
          <p:nvPr/>
        </p:nvSpPr>
        <p:spPr>
          <a:xfrm>
            <a:off x="6182520" y="3720310"/>
            <a:ext cx="1765300"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3F8624"/>
                </a:solidFill>
                <a:latin typeface="Arial" panose="020B0604020202020204" pitchFamily="34" charset="0"/>
                <a:cs typeface="Arial" panose="020B0604020202020204" pitchFamily="34" charset="0"/>
              </a:rPr>
              <a:t>AWS IoT Greengrass Deployment</a:t>
            </a:r>
          </a:p>
        </p:txBody>
      </p:sp>
      <p:pic>
        <p:nvPicPr>
          <p:cNvPr id="52" name="Graphic 51">
            <a:extLst>
              <a:ext uri="{FF2B5EF4-FFF2-40B4-BE49-F238E27FC236}">
                <a16:creationId xmlns:a16="http://schemas.microsoft.com/office/drawing/2014/main" id="{0AEEF39A-F6C0-C045-97A0-71248B5207B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79345" y="3723491"/>
            <a:ext cx="381000" cy="381000"/>
          </a:xfrm>
          <a:prstGeom prst="rect">
            <a:avLst/>
          </a:prstGeom>
        </p:spPr>
      </p:pic>
      <p:sp>
        <p:nvSpPr>
          <p:cNvPr id="41" name="Rectangle 40">
            <a:extLst>
              <a:ext uri="{FF2B5EF4-FFF2-40B4-BE49-F238E27FC236}">
                <a16:creationId xmlns:a16="http://schemas.microsoft.com/office/drawing/2014/main" id="{80A3E843-D0B9-7C4A-B538-16628215A6E3}"/>
              </a:ext>
            </a:extLst>
          </p:cNvPr>
          <p:cNvSpPr/>
          <p:nvPr/>
        </p:nvSpPr>
        <p:spPr>
          <a:xfrm>
            <a:off x="2298541" y="1519239"/>
            <a:ext cx="1765300" cy="8905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ysClr val="windowText" lastClr="000000"/>
                </a:solidFill>
                <a:latin typeface="Arial" panose="020B0604020202020204" pitchFamily="34" charset="0"/>
                <a:cs typeface="Arial" panose="020B0604020202020204" pitchFamily="34" charset="0"/>
              </a:rPr>
              <a:t>AWS Cloud</a:t>
            </a:r>
          </a:p>
        </p:txBody>
      </p:sp>
      <p:pic>
        <p:nvPicPr>
          <p:cNvPr id="45" name="Graphic 44">
            <a:extLst>
              <a:ext uri="{FF2B5EF4-FFF2-40B4-BE49-F238E27FC236}">
                <a16:creationId xmlns:a16="http://schemas.microsoft.com/office/drawing/2014/main" id="{B6059C54-605A-6B49-8B12-1A3674B9102B}"/>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298541" y="1519238"/>
            <a:ext cx="381000" cy="381000"/>
          </a:xfrm>
          <a:prstGeom prst="rect">
            <a:avLst/>
          </a:prstGeom>
        </p:spPr>
      </p:pic>
      <p:sp>
        <p:nvSpPr>
          <p:cNvPr id="47" name="TextBox 46">
            <a:extLst>
              <a:ext uri="{FF2B5EF4-FFF2-40B4-BE49-F238E27FC236}">
                <a16:creationId xmlns:a16="http://schemas.microsoft.com/office/drawing/2014/main" id="{EC1816EA-52B3-2E48-A570-14E40815A6D6}"/>
              </a:ext>
            </a:extLst>
          </p:cNvPr>
          <p:cNvSpPr txBox="1"/>
          <p:nvPr/>
        </p:nvSpPr>
        <p:spPr>
          <a:xfrm>
            <a:off x="246018" y="1233709"/>
            <a:ext cx="300082" cy="369332"/>
          </a:xfrm>
          <a:prstGeom prst="rect">
            <a:avLst/>
          </a:prstGeom>
          <a:noFill/>
        </p:spPr>
        <p:txBody>
          <a:bodyPr wrap="none" rtlCol="0">
            <a:spAutoFit/>
          </a:bodyPr>
          <a:lstStyle/>
          <a:p>
            <a:r>
              <a:rPr lang="en-US">
                <a:solidFill>
                  <a:srgbClr val="FF0000"/>
                </a:solidFill>
              </a:rPr>
              <a:t>*</a:t>
            </a:r>
          </a:p>
        </p:txBody>
      </p:sp>
      <p:sp>
        <p:nvSpPr>
          <p:cNvPr id="49" name="TextBox 48">
            <a:extLst>
              <a:ext uri="{FF2B5EF4-FFF2-40B4-BE49-F238E27FC236}">
                <a16:creationId xmlns:a16="http://schemas.microsoft.com/office/drawing/2014/main" id="{84348687-62F7-1446-A762-B3449DD228C5}"/>
              </a:ext>
            </a:extLst>
          </p:cNvPr>
          <p:cNvSpPr txBox="1"/>
          <p:nvPr/>
        </p:nvSpPr>
        <p:spPr>
          <a:xfrm>
            <a:off x="6285756" y="4754006"/>
            <a:ext cx="5664944" cy="830997"/>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In certain regions (i.e. China), AWS does not own the rights for the logo using the letters “AWS.” Per our guidelines, use the group with the AWS logo except in regions where the AWS logo cannot be used. You may use the group with the cloud icon in those cases.</a:t>
            </a:r>
          </a:p>
        </p:txBody>
      </p:sp>
      <p:sp>
        <p:nvSpPr>
          <p:cNvPr id="51" name="TextBox 50">
            <a:extLst>
              <a:ext uri="{FF2B5EF4-FFF2-40B4-BE49-F238E27FC236}">
                <a16:creationId xmlns:a16="http://schemas.microsoft.com/office/drawing/2014/main" id="{C958C531-4C29-0548-B44A-9A1A908ED17A}"/>
              </a:ext>
            </a:extLst>
          </p:cNvPr>
          <p:cNvSpPr txBox="1"/>
          <p:nvPr/>
        </p:nvSpPr>
        <p:spPr>
          <a:xfrm>
            <a:off x="6086579" y="4756673"/>
            <a:ext cx="300082" cy="369332"/>
          </a:xfrm>
          <a:prstGeom prst="rect">
            <a:avLst/>
          </a:prstGeom>
          <a:noFill/>
        </p:spPr>
        <p:txBody>
          <a:bodyPr wrap="none" rtlCol="0">
            <a:spAutoFit/>
          </a:bodyPr>
          <a:lstStyle/>
          <a:p>
            <a:r>
              <a:rPr lang="en-US">
                <a:solidFill>
                  <a:srgbClr val="FF0000"/>
                </a:solidFill>
              </a:rPr>
              <a:t>*</a:t>
            </a:r>
          </a:p>
        </p:txBody>
      </p:sp>
    </p:spTree>
    <p:extLst>
      <p:ext uri="{BB962C8B-B14F-4D97-AF65-F5344CB8AC3E}">
        <p14:creationId xmlns:p14="http://schemas.microsoft.com/office/powerpoint/2010/main" val="1781104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a:t>Create a Custom Group for a Service</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28</a:t>
            </a:fld>
            <a:endParaRPr lang="en-US" altLang="en-US">
              <a:solidFill>
                <a:srgbClr val="161E2D"/>
              </a:solidFill>
              <a:latin typeface="Arial" panose="020B0604020202020204" pitchFamily="34" charset="0"/>
            </a:endParaRP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a:t>2/5</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a:t>Select a group with the category color where you find your service to start creating your custom group. </a:t>
            </a:r>
            <a:r>
              <a:rPr lang="en-US" altLang="en-US" sz="1800" b="1"/>
              <a:t>All groups are fully editable.</a:t>
            </a:r>
          </a:p>
        </p:txBody>
      </p:sp>
      <p:sp>
        <p:nvSpPr>
          <p:cNvPr id="14" name="Rectangle 13">
            <a:extLst>
              <a:ext uri="{FF2B5EF4-FFF2-40B4-BE49-F238E27FC236}">
                <a16:creationId xmlns:a16="http://schemas.microsoft.com/office/drawing/2014/main" id="{CAEA28F1-CCA1-C646-A817-FA82DD736421}"/>
              </a:ext>
            </a:extLst>
          </p:cNvPr>
          <p:cNvSpPr/>
          <p:nvPr/>
        </p:nvSpPr>
        <p:spPr>
          <a:xfrm>
            <a:off x="348285" y="3788621"/>
            <a:ext cx="1772616" cy="89534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D86613"/>
                </a:solidFill>
                <a:latin typeface="Arial" panose="020B0604020202020204" pitchFamily="34" charset="0"/>
                <a:cs typeface="Arial" panose="020B0604020202020204" pitchFamily="34" charset="0"/>
              </a:rPr>
              <a:t>Edit group name</a:t>
            </a:r>
          </a:p>
        </p:txBody>
      </p:sp>
      <p:pic>
        <p:nvPicPr>
          <p:cNvPr id="16" name="Graphic 15">
            <a:extLst>
              <a:ext uri="{FF2B5EF4-FFF2-40B4-BE49-F238E27FC236}">
                <a16:creationId xmlns:a16="http://schemas.microsoft.com/office/drawing/2014/main" id="{AF199B5B-0356-8F45-BB29-A014EFC44CC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3788621"/>
            <a:ext cx="381000" cy="381000"/>
          </a:xfrm>
          <a:prstGeom prst="rect">
            <a:avLst/>
          </a:prstGeom>
        </p:spPr>
      </p:pic>
      <p:sp>
        <p:nvSpPr>
          <p:cNvPr id="18" name="Rectangle 17">
            <a:extLst>
              <a:ext uri="{FF2B5EF4-FFF2-40B4-BE49-F238E27FC236}">
                <a16:creationId xmlns:a16="http://schemas.microsoft.com/office/drawing/2014/main" id="{F2D5A4C8-F8D9-6F4B-8D22-B5415B749998}"/>
              </a:ext>
            </a:extLst>
          </p:cNvPr>
          <p:cNvSpPr/>
          <p:nvPr/>
        </p:nvSpPr>
        <p:spPr>
          <a:xfrm>
            <a:off x="4248794" y="1993573"/>
            <a:ext cx="1772615"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3F8624"/>
                </a:solidFill>
                <a:latin typeface="Arial" panose="020B0604020202020204" pitchFamily="34" charset="0"/>
                <a:cs typeface="Arial" panose="020B0604020202020204" pitchFamily="34" charset="0"/>
              </a:rPr>
              <a:t>Edit group name</a:t>
            </a:r>
          </a:p>
        </p:txBody>
      </p:sp>
      <p:pic>
        <p:nvPicPr>
          <p:cNvPr id="19" name="Graphic 18">
            <a:extLst>
              <a:ext uri="{FF2B5EF4-FFF2-40B4-BE49-F238E27FC236}">
                <a16:creationId xmlns:a16="http://schemas.microsoft.com/office/drawing/2014/main" id="{0F280DDF-A382-A947-9E10-E8A65240492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248794" y="1991999"/>
            <a:ext cx="381000" cy="381000"/>
          </a:xfrm>
          <a:prstGeom prst="rect">
            <a:avLst/>
          </a:prstGeom>
        </p:spPr>
      </p:pic>
      <p:sp>
        <p:nvSpPr>
          <p:cNvPr id="29" name="Rectangle 28">
            <a:extLst>
              <a:ext uri="{FF2B5EF4-FFF2-40B4-BE49-F238E27FC236}">
                <a16:creationId xmlns:a16="http://schemas.microsoft.com/office/drawing/2014/main" id="{6DBB2E75-86CE-B746-9AF7-278F69976E6C}"/>
              </a:ext>
            </a:extLst>
          </p:cNvPr>
          <p:cNvSpPr/>
          <p:nvPr/>
        </p:nvSpPr>
        <p:spPr>
          <a:xfrm>
            <a:off x="4248794" y="3788622"/>
            <a:ext cx="1772615" cy="895342"/>
          </a:xfrm>
          <a:prstGeom prst="rect">
            <a:avLst/>
          </a:prstGeom>
          <a:noFill/>
          <a:ln w="12700">
            <a:solidFill>
              <a:srgbClr val="3A47C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3A47CB"/>
                </a:solidFill>
                <a:latin typeface="Arial" panose="020B0604020202020204" pitchFamily="34" charset="0"/>
                <a:cs typeface="Arial" panose="020B0604020202020204" pitchFamily="34" charset="0"/>
              </a:rPr>
              <a:t>Edit group name</a:t>
            </a:r>
          </a:p>
        </p:txBody>
      </p:sp>
      <p:sp>
        <p:nvSpPr>
          <p:cNvPr id="31" name="Rectangle 30">
            <a:extLst>
              <a:ext uri="{FF2B5EF4-FFF2-40B4-BE49-F238E27FC236}">
                <a16:creationId xmlns:a16="http://schemas.microsoft.com/office/drawing/2014/main" id="{EC828859-0CBB-5243-8F1E-37D4EBB5F3CD}"/>
              </a:ext>
            </a:extLst>
          </p:cNvPr>
          <p:cNvSpPr/>
          <p:nvPr/>
        </p:nvSpPr>
        <p:spPr>
          <a:xfrm>
            <a:off x="2298540" y="3791479"/>
            <a:ext cx="1772615" cy="895343"/>
          </a:xfrm>
          <a:prstGeom prst="rect">
            <a:avLst/>
          </a:prstGeom>
          <a:noFill/>
          <a:ln w="12700">
            <a:solidFill>
              <a:srgbClr val="D6232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D6232C"/>
                </a:solidFill>
                <a:latin typeface="Arial" panose="020B0604020202020204" pitchFamily="34" charset="0"/>
                <a:cs typeface="Arial" panose="020B0604020202020204" pitchFamily="34" charset="0"/>
              </a:rPr>
              <a:t>Edit group name</a:t>
            </a:r>
          </a:p>
        </p:txBody>
      </p:sp>
      <p:pic>
        <p:nvPicPr>
          <p:cNvPr id="7" name="Graphic 6">
            <a:extLst>
              <a:ext uri="{FF2B5EF4-FFF2-40B4-BE49-F238E27FC236}">
                <a16:creationId xmlns:a16="http://schemas.microsoft.com/office/drawing/2014/main" id="{3DA33E1F-F4A7-064F-AD4A-069E76739C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48794" y="3788621"/>
            <a:ext cx="381000" cy="381000"/>
          </a:xfrm>
          <a:prstGeom prst="rect">
            <a:avLst/>
          </a:prstGeom>
        </p:spPr>
      </p:pic>
      <p:pic>
        <p:nvPicPr>
          <p:cNvPr id="13" name="Graphic 12">
            <a:extLst>
              <a:ext uri="{FF2B5EF4-FFF2-40B4-BE49-F238E27FC236}">
                <a16:creationId xmlns:a16="http://schemas.microsoft.com/office/drawing/2014/main" id="{6A906DAF-8951-4A43-817C-B639A41551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98540" y="3791479"/>
            <a:ext cx="381000" cy="381000"/>
          </a:xfrm>
          <a:prstGeom prst="rect">
            <a:avLst/>
          </a:prstGeom>
        </p:spPr>
      </p:pic>
      <p:sp>
        <p:nvSpPr>
          <p:cNvPr id="41" name="Rectangle 40">
            <a:extLst>
              <a:ext uri="{FF2B5EF4-FFF2-40B4-BE49-F238E27FC236}">
                <a16:creationId xmlns:a16="http://schemas.microsoft.com/office/drawing/2014/main" id="{EE3AA76C-00C9-544C-B267-EB3DD60A3654}"/>
              </a:ext>
            </a:extLst>
          </p:cNvPr>
          <p:cNvSpPr/>
          <p:nvPr/>
        </p:nvSpPr>
        <p:spPr>
          <a:xfrm>
            <a:off x="6199048" y="1993573"/>
            <a:ext cx="1772615" cy="890588"/>
          </a:xfrm>
          <a:prstGeom prst="rect">
            <a:avLst/>
          </a:prstGeom>
          <a:noFill/>
          <a:ln w="12700">
            <a:solidFill>
              <a:srgbClr val="1B7B6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1B7B67"/>
                </a:solidFill>
                <a:latin typeface="Arial" panose="020B0604020202020204" pitchFamily="34" charset="0"/>
                <a:cs typeface="Arial" panose="020B0604020202020204" pitchFamily="34" charset="0"/>
              </a:rPr>
              <a:t>Edit group name</a:t>
            </a:r>
          </a:p>
        </p:txBody>
      </p:sp>
      <p:pic>
        <p:nvPicPr>
          <p:cNvPr id="42" name="Graphic 41">
            <a:extLst>
              <a:ext uri="{FF2B5EF4-FFF2-40B4-BE49-F238E27FC236}">
                <a16:creationId xmlns:a16="http://schemas.microsoft.com/office/drawing/2014/main" id="{2AA2C952-8E4F-A24A-8ECC-256D1A3A4B0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199049" y="1991999"/>
            <a:ext cx="381000" cy="381000"/>
          </a:xfrm>
          <a:prstGeom prst="rect">
            <a:avLst/>
          </a:prstGeom>
        </p:spPr>
      </p:pic>
      <p:sp>
        <p:nvSpPr>
          <p:cNvPr id="26" name="Rectangle 25">
            <a:extLst>
              <a:ext uri="{FF2B5EF4-FFF2-40B4-BE49-F238E27FC236}">
                <a16:creationId xmlns:a16="http://schemas.microsoft.com/office/drawing/2014/main" id="{36CB91DB-2CF5-7A47-B6DB-21B50A1EDCC6}"/>
              </a:ext>
            </a:extLst>
          </p:cNvPr>
          <p:cNvSpPr/>
          <p:nvPr/>
        </p:nvSpPr>
        <p:spPr>
          <a:xfrm>
            <a:off x="2298540" y="1994762"/>
            <a:ext cx="177261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CD2264"/>
                </a:solidFill>
                <a:latin typeface="Arial" panose="020B0604020202020204" pitchFamily="34" charset="0"/>
                <a:cs typeface="Arial" panose="020B0604020202020204" pitchFamily="34" charset="0"/>
              </a:rPr>
              <a:t>Edit group name</a:t>
            </a:r>
          </a:p>
        </p:txBody>
      </p:sp>
      <p:pic>
        <p:nvPicPr>
          <p:cNvPr id="27" name="Graphic 26">
            <a:extLst>
              <a:ext uri="{FF2B5EF4-FFF2-40B4-BE49-F238E27FC236}">
                <a16:creationId xmlns:a16="http://schemas.microsoft.com/office/drawing/2014/main" id="{D435E233-0D25-004E-B9E2-D201A44A654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1" y="1994762"/>
            <a:ext cx="381000" cy="381000"/>
          </a:xfrm>
          <a:prstGeom prst="rect">
            <a:avLst/>
          </a:prstGeom>
        </p:spPr>
      </p:pic>
      <p:sp>
        <p:nvSpPr>
          <p:cNvPr id="3" name="TextBox 2">
            <a:extLst>
              <a:ext uri="{FF2B5EF4-FFF2-40B4-BE49-F238E27FC236}">
                <a16:creationId xmlns:a16="http://schemas.microsoft.com/office/drawing/2014/main" id="{45B44208-8CF9-6A48-9FB7-FDBF453498A2}"/>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Game Tech</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Serverless</a:t>
            </a:r>
          </a:p>
        </p:txBody>
      </p:sp>
      <p:sp>
        <p:nvSpPr>
          <p:cNvPr id="32" name="Rectangle 31">
            <a:extLst>
              <a:ext uri="{FF2B5EF4-FFF2-40B4-BE49-F238E27FC236}">
                <a16:creationId xmlns:a16="http://schemas.microsoft.com/office/drawing/2014/main" id="{B8C11523-E1A0-B042-9CE6-8749F7FA207A}"/>
              </a:ext>
            </a:extLst>
          </p:cNvPr>
          <p:cNvSpPr/>
          <p:nvPr/>
        </p:nvSpPr>
        <p:spPr>
          <a:xfrm>
            <a:off x="348285" y="1994857"/>
            <a:ext cx="1772615" cy="895343"/>
          </a:xfrm>
          <a:prstGeom prst="rect">
            <a:avLst/>
          </a:prstGeom>
          <a:noFill/>
          <a:ln w="12700">
            <a:solidFill>
              <a:srgbClr val="693BC5"/>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693BC5"/>
                </a:solidFill>
                <a:latin typeface="Arial" panose="020B0604020202020204" pitchFamily="34" charset="0"/>
                <a:cs typeface="Arial" panose="020B0604020202020204" pitchFamily="34" charset="0"/>
              </a:rPr>
              <a:t>Edit group name</a:t>
            </a:r>
          </a:p>
        </p:txBody>
      </p:sp>
      <p:pic>
        <p:nvPicPr>
          <p:cNvPr id="34" name="Graphic 33">
            <a:extLst>
              <a:ext uri="{FF2B5EF4-FFF2-40B4-BE49-F238E27FC236}">
                <a16:creationId xmlns:a16="http://schemas.microsoft.com/office/drawing/2014/main" id="{740A4891-73B5-6E4D-91A1-60BAD9F170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8284" y="1991999"/>
            <a:ext cx="381000" cy="381000"/>
          </a:xfrm>
          <a:prstGeom prst="rect">
            <a:avLst/>
          </a:prstGeom>
        </p:spPr>
      </p:pic>
      <p:sp>
        <p:nvSpPr>
          <p:cNvPr id="37" name="TextBox 36">
            <a:extLst>
              <a:ext uri="{FF2B5EF4-FFF2-40B4-BE49-F238E27FC236}">
                <a16:creationId xmlns:a16="http://schemas.microsoft.com/office/drawing/2014/main" id="{413996BE-CEBF-854E-A118-B3CB64BD4432}"/>
              </a:ext>
            </a:extLst>
          </p:cNvPr>
          <p:cNvSpPr txBox="1"/>
          <p:nvPr/>
        </p:nvSpPr>
        <p:spPr>
          <a:xfrm>
            <a:off x="2209502" y="2921855"/>
            <a:ext cx="1861653"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Management &amp; Governance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VR &amp; AR</a:t>
            </a:r>
          </a:p>
        </p:txBody>
      </p:sp>
      <p:sp>
        <p:nvSpPr>
          <p:cNvPr id="38" name="TextBox 37">
            <a:extLst>
              <a:ext uri="{FF2B5EF4-FFF2-40B4-BE49-F238E27FC236}">
                <a16:creationId xmlns:a16="http://schemas.microsoft.com/office/drawing/2014/main" id="{52E74E76-03E0-A246-8105-0A1B5EE89A47}"/>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Storage</a:t>
            </a:r>
          </a:p>
        </p:txBody>
      </p:sp>
      <p:sp>
        <p:nvSpPr>
          <p:cNvPr id="39" name="TextBox 38">
            <a:extLst>
              <a:ext uri="{FF2B5EF4-FFF2-40B4-BE49-F238E27FC236}">
                <a16:creationId xmlns:a16="http://schemas.microsoft.com/office/drawing/2014/main" id="{184EC752-3D60-8844-9C9D-533BA687201D}"/>
              </a:ext>
            </a:extLst>
          </p:cNvPr>
          <p:cNvSpPr txBox="1"/>
          <p:nvPr/>
        </p:nvSpPr>
        <p:spPr>
          <a:xfrm>
            <a:off x="6110010" y="2921855"/>
            <a:ext cx="1861653"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Migration &amp; Transfer</a:t>
            </a:r>
          </a:p>
        </p:txBody>
      </p:sp>
      <p:sp>
        <p:nvSpPr>
          <p:cNvPr id="40" name="TextBox 39">
            <a:extLst>
              <a:ext uri="{FF2B5EF4-FFF2-40B4-BE49-F238E27FC236}">
                <a16:creationId xmlns:a16="http://schemas.microsoft.com/office/drawing/2014/main" id="{D761036B-467B-5C4A-A948-110D3691DF8D}"/>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Quantum Technologies</a:t>
            </a:r>
          </a:p>
        </p:txBody>
      </p:sp>
      <p:sp>
        <p:nvSpPr>
          <p:cNvPr id="43" name="TextBox 42">
            <a:extLst>
              <a:ext uri="{FF2B5EF4-FFF2-40B4-BE49-F238E27FC236}">
                <a16:creationId xmlns:a16="http://schemas.microsoft.com/office/drawing/2014/main" id="{34362BFA-524D-6B4D-BA56-2A5DC1225D7C}"/>
              </a:ext>
            </a:extLst>
          </p:cNvPr>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Security, Identity &amp; Compliance</a:t>
            </a:r>
          </a:p>
        </p:txBody>
      </p:sp>
      <p:sp>
        <p:nvSpPr>
          <p:cNvPr id="44" name="TextBox 43">
            <a:extLst>
              <a:ext uri="{FF2B5EF4-FFF2-40B4-BE49-F238E27FC236}">
                <a16:creationId xmlns:a16="http://schemas.microsoft.com/office/drawing/2014/main" id="{C3EDBD7C-8730-4041-B516-2E214519A720}"/>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Satellite</a:t>
            </a:r>
          </a:p>
        </p:txBody>
      </p:sp>
      <p:sp>
        <p:nvSpPr>
          <p:cNvPr id="22" name="Content Placeholder 4">
            <a:extLst>
              <a:ext uri="{FF2B5EF4-FFF2-40B4-BE49-F238E27FC236}">
                <a16:creationId xmlns:a16="http://schemas.microsoft.com/office/drawing/2014/main" id="{34B25B2F-6447-0CC5-55AF-66404090E94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a:t>Download the asset package.</a:t>
            </a:r>
            <a:br>
              <a:rPr lang="en-US" altLang="en-US" sz="1100"/>
            </a:br>
            <a:r>
              <a:rPr lang="en-US" altLang="en-US" sz="1100"/>
              <a:t>Go to the </a:t>
            </a:r>
            <a:r>
              <a:rPr lang="en-US" altLang="en-US" sz="1100">
                <a:hlinkClick r:id="rId16"/>
              </a:rPr>
              <a:t>AWS Architecture Icons</a:t>
            </a:r>
            <a:r>
              <a:rPr lang="en-US" altLang="en-US" sz="1100"/>
              <a:t> 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a:t>Begin customizing. </a:t>
            </a:r>
            <a:br>
              <a:rPr lang="en-US" altLang="en-US" sz="1100" b="1"/>
            </a:br>
            <a:r>
              <a:rPr lang="en-US" altLang="en-US" sz="1100"/>
              <a:t>In your chosen group, select the square icon and choose </a:t>
            </a:r>
            <a:r>
              <a:rPr lang="en-US" altLang="en-US" sz="1100" b="1"/>
              <a:t>Change Graphic &gt; From a File.</a:t>
            </a:r>
            <a:br>
              <a:rPr lang="en-US" altLang="en-US" sz="1100" b="1"/>
            </a:br>
            <a:br>
              <a:rPr lang="en-US" altLang="en-US" sz="1100" b="1"/>
            </a:br>
            <a:br>
              <a:rPr lang="en-US" altLang="en-US" sz="1100" b="1"/>
            </a:br>
            <a:br>
              <a:rPr lang="en-US" altLang="en-US" sz="1100" b="1"/>
            </a:br>
            <a:br>
              <a:rPr lang="en-US" altLang="en-US" sz="1100" b="1"/>
            </a:br>
            <a:endParaRPr lang="en-US" altLang="en-US" sz="1100" b="1"/>
          </a:p>
          <a:p>
            <a:pPr marL="182880" indent="-182880" eaLnBrk="1" hangingPunct="1">
              <a:lnSpc>
                <a:spcPct val="100000"/>
              </a:lnSpc>
              <a:buFont typeface="Calibri Light" panose="020F0302020204030204" pitchFamily="34" charset="0"/>
              <a:buAutoNum type="arabicPeriod"/>
            </a:pPr>
            <a:r>
              <a:rPr lang="en-US" altLang="en-US" sz="1100" b="1"/>
              <a:t>Find the service icon.</a:t>
            </a:r>
            <a:br>
              <a:rPr lang="en-US" altLang="en-US" sz="1100"/>
            </a:br>
            <a:r>
              <a:rPr lang="en-US" altLang="en-US" sz="1100">
                <a:solidFill>
                  <a:schemeClr val="tx1"/>
                </a:solidFill>
              </a:rPr>
              <a:t>Navigate to the architecture service icon </a:t>
            </a:r>
            <a:r>
              <a:rPr lang="en-US" altLang="en-US" sz="1100" b="1">
                <a:solidFill>
                  <a:schemeClr val="tx1"/>
                </a:solidFill>
              </a:rPr>
              <a:t>DELIVERABLES</a:t>
            </a:r>
            <a:r>
              <a:rPr lang="en-US" altLang="en-US" sz="1100">
                <a:solidFill>
                  <a:schemeClr val="tx1"/>
                </a:solidFill>
              </a:rPr>
              <a:t> folder in the asset package. </a:t>
            </a:r>
            <a:br>
              <a:rPr lang="en-US" altLang="en-US" sz="1100">
                <a:solidFill>
                  <a:schemeClr val="tx1"/>
                </a:solidFill>
              </a:rPr>
            </a:br>
            <a:r>
              <a:rPr lang="en-US" altLang="en-US" sz="1100">
                <a:solidFill>
                  <a:schemeClr val="tx1"/>
                </a:solidFill>
              </a:rPr>
              <a:t>Then find the appropriate </a:t>
            </a:r>
            <a:r>
              <a:rPr lang="en-US" altLang="en-US" sz="1100" b="1">
                <a:solidFill>
                  <a:schemeClr val="tx1"/>
                </a:solidFill>
              </a:rPr>
              <a:t>category</a:t>
            </a:r>
            <a:r>
              <a:rPr lang="en-US" altLang="en-US" sz="1100">
                <a:solidFill>
                  <a:schemeClr val="tx1"/>
                </a:solidFill>
              </a:rPr>
              <a:t> folder where </a:t>
            </a:r>
            <a:br>
              <a:rPr lang="en-US" altLang="en-US" sz="1100">
                <a:solidFill>
                  <a:schemeClr val="tx1"/>
                </a:solidFill>
              </a:rPr>
            </a:br>
            <a:r>
              <a:rPr lang="en-US" altLang="en-US" sz="1100">
                <a:solidFill>
                  <a:schemeClr val="tx1"/>
                </a:solidFill>
              </a:rPr>
              <a:t>the service appears.</a:t>
            </a:r>
          </a:p>
          <a:p>
            <a:pPr marL="182880" indent="-182880" eaLnBrk="1" hangingPunct="1">
              <a:lnSpc>
                <a:spcPct val="100000"/>
              </a:lnSpc>
              <a:buFont typeface="Calibri Light" panose="020F0302020204030204" pitchFamily="34" charset="0"/>
              <a:buAutoNum type="arabicPeriod"/>
            </a:pPr>
            <a:r>
              <a:rPr lang="en-US" altLang="en-US" sz="1100" b="1"/>
              <a:t>Insert the service icon.</a:t>
            </a:r>
            <a:br>
              <a:rPr lang="en-US" altLang="en-US" sz="1100"/>
            </a:br>
            <a:r>
              <a:rPr lang="en-US" altLang="en-US" sz="1100"/>
              <a:t>In the </a:t>
            </a:r>
            <a:r>
              <a:rPr lang="en-US" altLang="en-US" sz="1100" b="1"/>
              <a:t>Arch_32</a:t>
            </a:r>
            <a:r>
              <a:rPr lang="en-US" altLang="en-US" sz="1100"/>
              <a:t> folder, select the architecture service icon </a:t>
            </a:r>
            <a:r>
              <a:rPr lang="en-US" altLang="en-US" sz="1100" b="1"/>
              <a:t>SVG</a:t>
            </a:r>
            <a:r>
              <a:rPr lang="en-US" altLang="en-US" sz="1100"/>
              <a:t> file, then click </a:t>
            </a:r>
            <a:r>
              <a:rPr lang="en-US" altLang="en-US" sz="1100" b="1"/>
              <a:t>Insert</a:t>
            </a:r>
            <a:r>
              <a:rPr lang="en-US" altLang="en-US" sz="1100"/>
              <a:t>. </a:t>
            </a:r>
            <a:r>
              <a:rPr lang="en-US" altLang="en-US" sz="1100" b="1"/>
              <a:t>Do not</a:t>
            </a:r>
            <a:r>
              <a:rPr lang="en-US" altLang="en-US" sz="1100"/>
              <a:t> choose a PNG file, image quality will be degraded.</a:t>
            </a:r>
          </a:p>
        </p:txBody>
      </p:sp>
      <p:pic>
        <p:nvPicPr>
          <p:cNvPr id="25" name="Picture 24">
            <a:extLst>
              <a:ext uri="{FF2B5EF4-FFF2-40B4-BE49-F238E27FC236}">
                <a16:creationId xmlns:a16="http://schemas.microsoft.com/office/drawing/2014/main" id="{F1C21606-3214-C33B-FAF5-EA6F52F3D8B1}"/>
              </a:ext>
            </a:extLst>
          </p:cNvPr>
          <p:cNvPicPr>
            <a:picLocks noChangeAspect="1"/>
          </p:cNvPicPr>
          <p:nvPr/>
        </p:nvPicPr>
        <p:blipFill>
          <a:blip r:embed="rId17"/>
          <a:stretch>
            <a:fillRect/>
          </a:stretch>
        </p:blipFill>
        <p:spPr>
          <a:xfrm>
            <a:off x="8372867" y="3227177"/>
            <a:ext cx="1479152" cy="775830"/>
          </a:xfrm>
          <a:prstGeom prst="rect">
            <a:avLst/>
          </a:prstGeom>
        </p:spPr>
      </p:pic>
      <p:pic>
        <p:nvPicPr>
          <p:cNvPr id="5" name="Picture 4">
            <a:extLst>
              <a:ext uri="{FF2B5EF4-FFF2-40B4-BE49-F238E27FC236}">
                <a16:creationId xmlns:a16="http://schemas.microsoft.com/office/drawing/2014/main" id="{2663EA53-4539-5F03-962E-606B10ADDF04}"/>
              </a:ext>
            </a:extLst>
          </p:cNvPr>
          <p:cNvPicPr>
            <a:picLocks noChangeAspect="1"/>
          </p:cNvPicPr>
          <p:nvPr/>
        </p:nvPicPr>
        <p:blipFill>
          <a:blip r:embed="rId18"/>
          <a:stretch>
            <a:fillRect/>
          </a:stretch>
        </p:blipFill>
        <p:spPr>
          <a:xfrm>
            <a:off x="8817911" y="3196015"/>
            <a:ext cx="2622685" cy="821422"/>
          </a:xfrm>
          <a:prstGeom prst="rect">
            <a:avLst/>
          </a:prstGeom>
        </p:spPr>
      </p:pic>
    </p:spTree>
    <p:extLst>
      <p:ext uri="{BB962C8B-B14F-4D97-AF65-F5344CB8AC3E}">
        <p14:creationId xmlns:p14="http://schemas.microsoft.com/office/powerpoint/2010/main" val="770933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eaLnBrk="1" hangingPunct="1"/>
            <a:r>
              <a:rPr lang="en-US" altLang="en-US"/>
              <a:t>Arrows</a:t>
            </a:r>
          </a:p>
        </p:txBody>
      </p:sp>
      <p:sp>
        <p:nvSpPr>
          <p:cNvPr id="63490" name="Footer Placeholder 3">
            <a:extLst>
              <a:ext uri="{FF2B5EF4-FFF2-40B4-BE49-F238E27FC236}">
                <a16:creationId xmlns:a16="http://schemas.microsoft.com/office/drawing/2014/main" id="{D2A2A757-CD36-1D40-8B82-BEE7081B25F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63491" name="Slide Number Placeholder 5">
            <a:extLst>
              <a:ext uri="{FF2B5EF4-FFF2-40B4-BE49-F238E27FC236}">
                <a16:creationId xmlns:a16="http://schemas.microsoft.com/office/drawing/2014/main" id="{8B6E3A34-DAED-F048-996A-30599954D50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B871CB-339E-914A-B216-84663A391E70}" type="slidenum">
              <a:rPr lang="en-US" altLang="en-US" smtClean="0">
                <a:solidFill>
                  <a:srgbClr val="161E2D"/>
                </a:solidFill>
                <a:latin typeface="Arial" panose="020B0604020202020204" pitchFamily="34" charset="0"/>
              </a:rPr>
              <a:pPr fontAlgn="base">
                <a:spcBef>
                  <a:spcPct val="0"/>
                </a:spcBef>
                <a:spcAft>
                  <a:spcPct val="0"/>
                </a:spcAft>
              </a:pPr>
              <a:t>29</a:t>
            </a:fld>
            <a:endParaRPr lang="en-US" altLang="en-US">
              <a:solidFill>
                <a:srgbClr val="161E2D"/>
              </a:solidFill>
              <a:latin typeface="Arial" panose="020B0604020202020204" pitchFamily="34" charset="0"/>
            </a:endParaRPr>
          </a:p>
        </p:txBody>
      </p:sp>
      <p:sp>
        <p:nvSpPr>
          <p:cNvPr id="39" name="Text Placeholder 4">
            <a:extLst>
              <a:ext uri="{FF2B5EF4-FFF2-40B4-BE49-F238E27FC236}">
                <a16:creationId xmlns:a16="http://schemas.microsoft.com/office/drawing/2014/main" id="{16505F70-6445-7443-85A8-F597C5509ABB}"/>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a:t>3/5</a:t>
            </a:r>
          </a:p>
        </p:txBody>
      </p:sp>
      <p:grpSp>
        <p:nvGrpSpPr>
          <p:cNvPr id="2" name="Group 1">
            <a:extLst>
              <a:ext uri="{FF2B5EF4-FFF2-40B4-BE49-F238E27FC236}">
                <a16:creationId xmlns:a16="http://schemas.microsoft.com/office/drawing/2014/main" id="{70206D04-273C-BCFC-0196-565059C53CE1}"/>
              </a:ext>
            </a:extLst>
          </p:cNvPr>
          <p:cNvGrpSpPr/>
          <p:nvPr/>
        </p:nvGrpSpPr>
        <p:grpSpPr>
          <a:xfrm>
            <a:off x="1082675" y="1816100"/>
            <a:ext cx="1644650" cy="608013"/>
            <a:chOff x="1082675" y="1816100"/>
            <a:chExt cx="1644650" cy="608013"/>
          </a:xfrm>
        </p:grpSpPr>
        <p:cxnSp>
          <p:nvCxnSpPr>
            <p:cNvPr id="3" name="Straight Arrow Connector 2">
              <a:extLst>
                <a:ext uri="{FF2B5EF4-FFF2-40B4-BE49-F238E27FC236}">
                  <a16:creationId xmlns:a16="http://schemas.microsoft.com/office/drawing/2014/main" id="{438BB410-EB8B-4ED7-6C12-2B2A12583BEB}"/>
                </a:ext>
              </a:extLst>
            </p:cNvPr>
            <p:cNvCxnSpPr/>
            <p:nvPr/>
          </p:nvCxnSpPr>
          <p:spPr>
            <a:xfrm>
              <a:off x="1082675" y="2208213"/>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CCD2BD46-9731-8740-7016-A09141D64216}"/>
                </a:ext>
              </a:extLst>
            </p:cNvPr>
            <p:cNvCxnSpPr/>
            <p:nvPr/>
          </p:nvCxnSpPr>
          <p:spPr>
            <a:xfrm>
              <a:off x="1082675" y="2424113"/>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EB11856-BF96-B4C7-24E8-D3E524E2215F}"/>
                </a:ext>
              </a:extLst>
            </p:cNvPr>
            <p:cNvCxnSpPr>
              <a:cxnSpLocks/>
            </p:cNvCxnSpPr>
            <p:nvPr/>
          </p:nvCxnSpPr>
          <p:spPr>
            <a:xfrm>
              <a:off x="1082675" y="20193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BF21A3F-E859-B8A9-F35A-FB788EF9754A}"/>
                </a:ext>
              </a:extLst>
            </p:cNvPr>
            <p:cNvCxnSpPr/>
            <p:nvPr/>
          </p:nvCxnSpPr>
          <p:spPr>
            <a:xfrm>
              <a:off x="1082675" y="18161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23" name="Elbow Connector 22">
            <a:extLst>
              <a:ext uri="{FF2B5EF4-FFF2-40B4-BE49-F238E27FC236}">
                <a16:creationId xmlns:a16="http://schemas.microsoft.com/office/drawing/2014/main" id="{1F9E79C4-FB68-F8D6-CD0C-E2648CF71EC1}"/>
              </a:ext>
            </a:extLst>
          </p:cNvPr>
          <p:cNvCxnSpPr>
            <a:cxnSpLocks/>
          </p:cNvCxnSpPr>
          <p:nvPr/>
        </p:nvCxnSpPr>
        <p:spPr>
          <a:xfrm>
            <a:off x="6226108" y="1784350"/>
            <a:ext cx="1636712" cy="184150"/>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1AF0755F-D469-DC31-9AA3-9B28464FFA70}"/>
              </a:ext>
            </a:extLst>
          </p:cNvPr>
          <p:cNvCxnSpPr>
            <a:cxnSpLocks/>
          </p:cNvCxnSpPr>
          <p:nvPr/>
        </p:nvCxnSpPr>
        <p:spPr>
          <a:xfrm flipV="1">
            <a:off x="6226108" y="2162175"/>
            <a:ext cx="1636712" cy="182563"/>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D2A977D8-2846-AABB-EC14-3BEF28A71E6A}"/>
              </a:ext>
            </a:extLst>
          </p:cNvPr>
          <p:cNvCxnSpPr>
            <a:cxnSpLocks/>
          </p:cNvCxnSpPr>
          <p:nvPr/>
        </p:nvCxnSpPr>
        <p:spPr>
          <a:xfrm>
            <a:off x="6226108" y="2530475"/>
            <a:ext cx="1636712" cy="18415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7F65739-144A-A7C5-D09F-73865E8EBDCC}"/>
              </a:ext>
            </a:extLst>
          </p:cNvPr>
          <p:cNvCxnSpPr>
            <a:cxnSpLocks/>
          </p:cNvCxnSpPr>
          <p:nvPr/>
        </p:nvCxnSpPr>
        <p:spPr>
          <a:xfrm flipV="1">
            <a:off x="6226108" y="2878138"/>
            <a:ext cx="1636712" cy="182562"/>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7C8B6DC-B6FF-D9B0-E126-93F3B341278E}"/>
              </a:ext>
            </a:extLst>
          </p:cNvPr>
          <p:cNvCxnSpPr/>
          <p:nvPr/>
        </p:nvCxnSpPr>
        <p:spPr>
          <a:xfrm rot="16200000">
            <a:off x="1169988" y="4368800"/>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FEF710-4D1A-F972-427F-BBFD127B1F8D}"/>
              </a:ext>
            </a:extLst>
          </p:cNvPr>
          <p:cNvCxnSpPr/>
          <p:nvPr/>
        </p:nvCxnSpPr>
        <p:spPr>
          <a:xfrm rot="16200000">
            <a:off x="1385888" y="4368800"/>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5DA113E-04FE-9EB1-8AB5-33E931C16F03}"/>
              </a:ext>
            </a:extLst>
          </p:cNvPr>
          <p:cNvCxnSpPr/>
          <p:nvPr/>
        </p:nvCxnSpPr>
        <p:spPr>
          <a:xfrm rot="16200000">
            <a:off x="981075" y="43688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0AE0E74-2C97-B75E-09FC-E6E09191A150}"/>
              </a:ext>
            </a:extLst>
          </p:cNvPr>
          <p:cNvCxnSpPr/>
          <p:nvPr/>
        </p:nvCxnSpPr>
        <p:spPr>
          <a:xfrm rot="16200000">
            <a:off x="777875" y="43688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E65FAEF0-C423-2AD1-F258-0AA02AA8134C}"/>
              </a:ext>
            </a:extLst>
          </p:cNvPr>
          <p:cNvCxnSpPr>
            <a:cxnSpLocks/>
          </p:cNvCxnSpPr>
          <p:nvPr/>
        </p:nvCxnSpPr>
        <p:spPr>
          <a:xfrm rot="5400000">
            <a:off x="5535546" y="4281487"/>
            <a:ext cx="1636712" cy="182563"/>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19A22493-6BD7-0926-68CB-BD884E18F6B7}"/>
              </a:ext>
            </a:extLst>
          </p:cNvPr>
          <p:cNvCxnSpPr>
            <a:cxnSpLocks/>
          </p:cNvCxnSpPr>
          <p:nvPr/>
        </p:nvCxnSpPr>
        <p:spPr>
          <a:xfrm rot="5400000" flipV="1">
            <a:off x="5922896" y="4281487"/>
            <a:ext cx="1636712" cy="182563"/>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FE2F95-E624-83B5-2D93-7A0278BA4541}"/>
              </a:ext>
            </a:extLst>
          </p:cNvPr>
          <p:cNvCxnSpPr>
            <a:cxnSpLocks/>
          </p:cNvCxnSpPr>
          <p:nvPr/>
        </p:nvCxnSpPr>
        <p:spPr>
          <a:xfrm rot="5400000">
            <a:off x="6653939" y="4280694"/>
            <a:ext cx="1636712" cy="18415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12418875-F3EE-1B31-EF11-46601F4B7C94}"/>
              </a:ext>
            </a:extLst>
          </p:cNvPr>
          <p:cNvCxnSpPr>
            <a:cxnSpLocks/>
          </p:cNvCxnSpPr>
          <p:nvPr/>
        </p:nvCxnSpPr>
        <p:spPr>
          <a:xfrm rot="5400000" flipV="1">
            <a:off x="6346758" y="4281488"/>
            <a:ext cx="1636712" cy="182562"/>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8" name="Group 20">
            <a:extLst>
              <a:ext uri="{FF2B5EF4-FFF2-40B4-BE49-F238E27FC236}">
                <a16:creationId xmlns:a16="http://schemas.microsoft.com/office/drawing/2014/main" id="{A31EA74F-DAF3-36EA-2EBB-8FF940FF303B}"/>
              </a:ext>
            </a:extLst>
          </p:cNvPr>
          <p:cNvGrpSpPr>
            <a:grpSpLocks/>
          </p:cNvGrpSpPr>
          <p:nvPr/>
        </p:nvGrpSpPr>
        <p:grpSpPr bwMode="auto">
          <a:xfrm>
            <a:off x="3686054" y="1785938"/>
            <a:ext cx="1484312" cy="331787"/>
            <a:chOff x="2684662" y="1051134"/>
            <a:chExt cx="1483636" cy="331243"/>
          </a:xfrm>
        </p:grpSpPr>
        <p:sp>
          <p:nvSpPr>
            <p:cNvPr id="49" name="Freeform 48">
              <a:extLst>
                <a:ext uri="{FF2B5EF4-FFF2-40B4-BE49-F238E27FC236}">
                  <a16:creationId xmlns:a16="http://schemas.microsoft.com/office/drawing/2014/main" id="{AC044313-D080-02AF-CEB9-06B4C5AF1015}"/>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0" name="Straight Arrow Connector 49">
              <a:extLst>
                <a:ext uri="{FF2B5EF4-FFF2-40B4-BE49-F238E27FC236}">
                  <a16:creationId xmlns:a16="http://schemas.microsoft.com/office/drawing/2014/main" id="{F3351C1E-52F6-56BA-27FA-73C02C081C6A}"/>
                </a:ext>
              </a:extLst>
            </p:cNvPr>
            <p:cNvCxnSpPr>
              <a:cxnSpLocks/>
            </p:cNvCxnSpPr>
            <p:nvPr/>
          </p:nvCxnSpPr>
          <p:spPr>
            <a:xfrm>
              <a:off x="3595472" y="1215963"/>
              <a:ext cx="572826"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51" name="Group 23">
            <a:extLst>
              <a:ext uri="{FF2B5EF4-FFF2-40B4-BE49-F238E27FC236}">
                <a16:creationId xmlns:a16="http://schemas.microsoft.com/office/drawing/2014/main" id="{CCAADA99-3C0D-DABA-3FD4-80F08555F389}"/>
              </a:ext>
            </a:extLst>
          </p:cNvPr>
          <p:cNvGrpSpPr>
            <a:grpSpLocks/>
          </p:cNvGrpSpPr>
          <p:nvPr/>
        </p:nvGrpSpPr>
        <p:grpSpPr bwMode="auto">
          <a:xfrm>
            <a:off x="3676529" y="2303463"/>
            <a:ext cx="1487487" cy="330200"/>
            <a:chOff x="2674471" y="1567527"/>
            <a:chExt cx="1488360" cy="331243"/>
          </a:xfrm>
        </p:grpSpPr>
        <p:sp>
          <p:nvSpPr>
            <p:cNvPr id="52" name="Freeform 51">
              <a:extLst>
                <a:ext uri="{FF2B5EF4-FFF2-40B4-BE49-F238E27FC236}">
                  <a16:creationId xmlns:a16="http://schemas.microsoft.com/office/drawing/2014/main" id="{9B82F101-C3E3-7C92-9B46-46547B9033A7}"/>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3" name="Straight Arrow Connector 52">
              <a:extLst>
                <a:ext uri="{FF2B5EF4-FFF2-40B4-BE49-F238E27FC236}">
                  <a16:creationId xmlns:a16="http://schemas.microsoft.com/office/drawing/2014/main" id="{267A1C18-DC29-1395-D63C-F21C144A113C}"/>
                </a:ext>
              </a:extLst>
            </p:cNvPr>
            <p:cNvCxnSpPr>
              <a:cxnSpLocks/>
            </p:cNvCxnSpPr>
            <p:nvPr/>
          </p:nvCxnSpPr>
          <p:spPr>
            <a:xfrm>
              <a:off x="2674471" y="1710853"/>
              <a:ext cx="573423"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4" name="Group 26">
            <a:extLst>
              <a:ext uri="{FF2B5EF4-FFF2-40B4-BE49-F238E27FC236}">
                <a16:creationId xmlns:a16="http://schemas.microsoft.com/office/drawing/2014/main" id="{4994CDA2-8EDF-7BA0-B57B-0C5DE06EC1B0}"/>
              </a:ext>
            </a:extLst>
          </p:cNvPr>
          <p:cNvGrpSpPr>
            <a:grpSpLocks/>
          </p:cNvGrpSpPr>
          <p:nvPr/>
        </p:nvGrpSpPr>
        <p:grpSpPr bwMode="auto">
          <a:xfrm rot="5400000">
            <a:off x="3347917" y="4130675"/>
            <a:ext cx="1484312" cy="331787"/>
            <a:chOff x="2684662" y="1051134"/>
            <a:chExt cx="1483636" cy="331243"/>
          </a:xfrm>
        </p:grpSpPr>
        <p:sp>
          <p:nvSpPr>
            <p:cNvPr id="55" name="Freeform 54">
              <a:extLst>
                <a:ext uri="{FF2B5EF4-FFF2-40B4-BE49-F238E27FC236}">
                  <a16:creationId xmlns:a16="http://schemas.microsoft.com/office/drawing/2014/main" id="{9941EDBF-12DD-6833-9031-55C1163348E4}"/>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6" name="Straight Arrow Connector 55">
              <a:extLst>
                <a:ext uri="{FF2B5EF4-FFF2-40B4-BE49-F238E27FC236}">
                  <a16:creationId xmlns:a16="http://schemas.microsoft.com/office/drawing/2014/main" id="{EE71D132-B0DE-E66D-A96B-330A9129BD46}"/>
                </a:ext>
              </a:extLst>
            </p:cNvPr>
            <p:cNvCxnSpPr>
              <a:cxnSpLocks/>
            </p:cNvCxnSpPr>
            <p:nvPr/>
          </p:nvCxnSpPr>
          <p:spPr>
            <a:xfrm>
              <a:off x="3595473" y="1212795"/>
              <a:ext cx="572826"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57" name="Group 29">
            <a:extLst>
              <a:ext uri="{FF2B5EF4-FFF2-40B4-BE49-F238E27FC236}">
                <a16:creationId xmlns:a16="http://schemas.microsoft.com/office/drawing/2014/main" id="{4D247F61-B730-1B5A-7E5F-20B33D4F2FB2}"/>
              </a:ext>
            </a:extLst>
          </p:cNvPr>
          <p:cNvGrpSpPr>
            <a:grpSpLocks/>
          </p:cNvGrpSpPr>
          <p:nvPr/>
        </p:nvGrpSpPr>
        <p:grpSpPr bwMode="auto">
          <a:xfrm rot="-5400000">
            <a:off x="4029747" y="4128294"/>
            <a:ext cx="1489075" cy="331788"/>
            <a:chOff x="2674471" y="1567527"/>
            <a:chExt cx="1488360" cy="331243"/>
          </a:xfrm>
        </p:grpSpPr>
        <p:sp>
          <p:nvSpPr>
            <p:cNvPr id="58" name="Freeform 57">
              <a:extLst>
                <a:ext uri="{FF2B5EF4-FFF2-40B4-BE49-F238E27FC236}">
                  <a16:creationId xmlns:a16="http://schemas.microsoft.com/office/drawing/2014/main" id="{508FF99B-66C3-E125-D7EB-78D161F5635F}"/>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a:extLst>
                <a:ext uri="{FF2B5EF4-FFF2-40B4-BE49-F238E27FC236}">
                  <a16:creationId xmlns:a16="http://schemas.microsoft.com/office/drawing/2014/main" id="{8C7497D6-E767-0C4B-2B69-B0DE6F0C9A78}"/>
                </a:ext>
              </a:extLst>
            </p:cNvPr>
            <p:cNvCxnSpPr>
              <a:cxnSpLocks/>
            </p:cNvCxnSpPr>
            <p:nvPr/>
          </p:nvCxnSpPr>
          <p:spPr>
            <a:xfrm>
              <a:off x="2677644" y="1711753"/>
              <a:ext cx="572812"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60" name="Freeform 59">
            <a:extLst>
              <a:ext uri="{FF2B5EF4-FFF2-40B4-BE49-F238E27FC236}">
                <a16:creationId xmlns:a16="http://schemas.microsoft.com/office/drawing/2014/main" id="{8695CB42-0C94-4B47-D14F-E11F83F81D1B}"/>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1" name="Freeform 60">
            <a:extLst>
              <a:ext uri="{FF2B5EF4-FFF2-40B4-BE49-F238E27FC236}">
                <a16:creationId xmlns:a16="http://schemas.microsoft.com/office/drawing/2014/main" id="{4D4986D9-312E-137B-7D6B-327FCC4DF435}"/>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2" name="Freeform 61">
            <a:extLst>
              <a:ext uri="{FF2B5EF4-FFF2-40B4-BE49-F238E27FC236}">
                <a16:creationId xmlns:a16="http://schemas.microsoft.com/office/drawing/2014/main" id="{89AA09AA-5A40-27C8-7615-106B35B22E37}"/>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3" name="Freeform 62">
            <a:extLst>
              <a:ext uri="{FF2B5EF4-FFF2-40B4-BE49-F238E27FC236}">
                <a16:creationId xmlns:a16="http://schemas.microsoft.com/office/drawing/2014/main" id="{E7748140-EF06-EDEE-D333-55E394F740AD}"/>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3488" name="Straight Arrow Connector 63487">
            <a:extLst>
              <a:ext uri="{FF2B5EF4-FFF2-40B4-BE49-F238E27FC236}">
                <a16:creationId xmlns:a16="http://schemas.microsoft.com/office/drawing/2014/main" id="{0AF6C4C8-4F39-7711-6E27-92257F2E8E88}"/>
              </a:ext>
            </a:extLst>
          </p:cNvPr>
          <p:cNvCxnSpPr/>
          <p:nvPr/>
        </p:nvCxnSpPr>
        <p:spPr>
          <a:xfrm rot="18900000" flipH="1">
            <a:off x="8293976" y="4456988"/>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492" name="Straight Arrow Connector 63491">
            <a:extLst>
              <a:ext uri="{FF2B5EF4-FFF2-40B4-BE49-F238E27FC236}">
                <a16:creationId xmlns:a16="http://schemas.microsoft.com/office/drawing/2014/main" id="{31B006D5-E221-2E5D-894F-74226EC62987}"/>
              </a:ext>
            </a:extLst>
          </p:cNvPr>
          <p:cNvCxnSpPr/>
          <p:nvPr/>
        </p:nvCxnSpPr>
        <p:spPr>
          <a:xfrm rot="18900000" flipH="1">
            <a:off x="8446640" y="4609653"/>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3493" name="Straight Arrow Connector 63492">
            <a:extLst>
              <a:ext uri="{FF2B5EF4-FFF2-40B4-BE49-F238E27FC236}">
                <a16:creationId xmlns:a16="http://schemas.microsoft.com/office/drawing/2014/main" id="{B492DDB2-7F66-194E-3E5A-5121C6D46582}"/>
              </a:ext>
            </a:extLst>
          </p:cNvPr>
          <p:cNvCxnSpPr>
            <a:cxnSpLocks/>
          </p:cNvCxnSpPr>
          <p:nvPr/>
        </p:nvCxnSpPr>
        <p:spPr>
          <a:xfrm rot="18900000" flipH="1">
            <a:off x="8160394" y="4323407"/>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494" name="Straight Arrow Connector 63493">
            <a:extLst>
              <a:ext uri="{FF2B5EF4-FFF2-40B4-BE49-F238E27FC236}">
                <a16:creationId xmlns:a16="http://schemas.microsoft.com/office/drawing/2014/main" id="{21EAE417-A085-F338-7DC7-5DFF25ACCF76}"/>
              </a:ext>
            </a:extLst>
          </p:cNvPr>
          <p:cNvCxnSpPr/>
          <p:nvPr/>
        </p:nvCxnSpPr>
        <p:spPr>
          <a:xfrm rot="18900000" flipH="1">
            <a:off x="8016710" y="4179722"/>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3495" name="Straight Arrow Connector 63494">
            <a:extLst>
              <a:ext uri="{FF2B5EF4-FFF2-40B4-BE49-F238E27FC236}">
                <a16:creationId xmlns:a16="http://schemas.microsoft.com/office/drawing/2014/main" id="{1B100AE9-3C37-FDDB-BDD2-597F26ED61C1}"/>
              </a:ext>
            </a:extLst>
          </p:cNvPr>
          <p:cNvCxnSpPr>
            <a:cxnSpLocks/>
          </p:cNvCxnSpPr>
          <p:nvPr/>
        </p:nvCxnSpPr>
        <p:spPr>
          <a:xfrm rot="2700000">
            <a:off x="9825234" y="4456986"/>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496" name="Straight Arrow Connector 63495">
            <a:extLst>
              <a:ext uri="{FF2B5EF4-FFF2-40B4-BE49-F238E27FC236}">
                <a16:creationId xmlns:a16="http://schemas.microsoft.com/office/drawing/2014/main" id="{2F63E818-7EF5-62B9-A39B-DE58E1391CCD}"/>
              </a:ext>
            </a:extLst>
          </p:cNvPr>
          <p:cNvCxnSpPr>
            <a:cxnSpLocks/>
          </p:cNvCxnSpPr>
          <p:nvPr/>
        </p:nvCxnSpPr>
        <p:spPr>
          <a:xfrm rot="2700000">
            <a:off x="9672570" y="4609651"/>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3497" name="Straight Arrow Connector 63496">
            <a:extLst>
              <a:ext uri="{FF2B5EF4-FFF2-40B4-BE49-F238E27FC236}">
                <a16:creationId xmlns:a16="http://schemas.microsoft.com/office/drawing/2014/main" id="{25561B0C-ACB9-428B-710F-C256B4281764}"/>
              </a:ext>
            </a:extLst>
          </p:cNvPr>
          <p:cNvCxnSpPr>
            <a:cxnSpLocks/>
          </p:cNvCxnSpPr>
          <p:nvPr/>
        </p:nvCxnSpPr>
        <p:spPr>
          <a:xfrm rot="2700000">
            <a:off x="9958816" y="4323405"/>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498" name="Straight Arrow Connector 63497">
            <a:extLst>
              <a:ext uri="{FF2B5EF4-FFF2-40B4-BE49-F238E27FC236}">
                <a16:creationId xmlns:a16="http://schemas.microsoft.com/office/drawing/2014/main" id="{2D88E94B-52DE-F07C-50C6-AB9CF95ECFBD}"/>
              </a:ext>
            </a:extLst>
          </p:cNvPr>
          <p:cNvCxnSpPr>
            <a:cxnSpLocks/>
          </p:cNvCxnSpPr>
          <p:nvPr/>
        </p:nvCxnSpPr>
        <p:spPr>
          <a:xfrm rot="2700000">
            <a:off x="10102500" y="417972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364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a:t>Release </a:t>
            </a:r>
            <a:r>
              <a:rPr lang="en-US" dirty="0"/>
              <a:t>15-2023.01.31</a:t>
            </a:r>
            <a:r>
              <a:rPr lang="en-US" altLang="en-US" dirty="0"/>
              <a:t>: What’s New?</a:t>
            </a: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a:xfrm>
            <a:off x="241300" y="1149350"/>
            <a:ext cx="11709400" cy="984250"/>
          </a:xfrm>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a:p>
            <a:pPr eaLnBrk="1" hangingPunct="1"/>
            <a:endParaRPr lang="en-US" altLang="en-US"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2023,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3</a:t>
            </a:fld>
            <a:endParaRPr lang="en-US" altLang="en-US" dirty="0">
              <a:solidFill>
                <a:srgbClr val="161E2D"/>
              </a:solidFill>
              <a:latin typeface="Arial" panose="020B0604020202020204" pitchFamily="34" charset="0"/>
            </a:endParaRP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2/4</a:t>
            </a:r>
          </a:p>
        </p:txBody>
      </p:sp>
      <p:sp>
        <p:nvSpPr>
          <p:cNvPr id="16" name="Content Placeholder 3">
            <a:extLst>
              <a:ext uri="{FF2B5EF4-FFF2-40B4-BE49-F238E27FC236}">
                <a16:creationId xmlns:a16="http://schemas.microsoft.com/office/drawing/2014/main" id="{7450D94A-F3A0-6644-B77C-6885AF8EE32B}"/>
              </a:ext>
            </a:extLst>
          </p:cNvPr>
          <p:cNvSpPr>
            <a:spLocks noGrp="1" noChangeArrowheads="1"/>
          </p:cNvSpPr>
          <p:nvPr>
            <p:ph sz="half" idx="1"/>
          </p:nvPr>
        </p:nvSpPr>
        <p:spPr>
          <a:xfrm>
            <a:off x="240943" y="2203334"/>
            <a:ext cx="3511503" cy="3655212"/>
          </a:xfrm>
        </p:spPr>
        <p:txBody>
          <a:bodyPr rIns="0"/>
          <a:lstStyle/>
          <a:p>
            <a:r>
              <a:rPr lang="en-US" sz="1100" b="1" dirty="0"/>
              <a:t>Compute </a:t>
            </a:r>
            <a:r>
              <a:rPr lang="en-US" sz="1100" i="1" dirty="0"/>
              <a:t>cont.</a:t>
            </a:r>
            <a:endParaRPr lang="en-US" sz="1100" i="1">
              <a:effectLst/>
            </a:endParaRPr>
          </a:p>
          <a:p>
            <a:r>
              <a:rPr lang="en-US" sz="1100">
                <a:effectLst/>
              </a:rPr>
              <a:t>R7iz instance / Resource Icon (slide 57)</a:t>
            </a:r>
          </a:p>
          <a:p>
            <a:r>
              <a:rPr lang="en-US" sz="1100">
                <a:effectLst/>
              </a:rPr>
              <a:t>R6in instance / Resource Icon (slide 57)</a:t>
            </a:r>
          </a:p>
          <a:p>
            <a:r>
              <a:rPr lang="en-US" sz="1100">
                <a:effectLst/>
              </a:rPr>
              <a:t>R6idn instance / Resource Icon (slide 57)</a:t>
            </a:r>
          </a:p>
          <a:p>
            <a:r>
              <a:rPr lang="en-US" sz="1100">
                <a:effectLst/>
              </a:rPr>
              <a:t>Inf2 instance / Resource Icon (slide 58)</a:t>
            </a:r>
          </a:p>
          <a:p>
            <a:r>
              <a:rPr lang="en-US" sz="1100">
                <a:effectLst/>
              </a:rPr>
              <a:t>Hpc6id instance / Resource Icon (slide 59)</a:t>
            </a:r>
          </a:p>
          <a:p>
            <a:r>
              <a:rPr lang="en-US" sz="1100">
                <a:effectLst/>
              </a:rPr>
              <a:t>AWS SimSpace Weaver (slide 67)</a:t>
            </a:r>
            <a:endParaRPr lang="en-US" sz="1100" b="1" dirty="0"/>
          </a:p>
          <a:p>
            <a:pPr>
              <a:spcBef>
                <a:spcPts val="2400"/>
              </a:spcBef>
            </a:pPr>
            <a:r>
              <a:rPr lang="en-US" sz="1100" b="1" dirty="0"/>
              <a:t>Containers</a:t>
            </a:r>
            <a:endParaRPr lang="en-US" sz="1100" i="1" dirty="0"/>
          </a:p>
          <a:p>
            <a:r>
              <a:rPr lang="en-US" sz="1100">
                <a:effectLst/>
              </a:rPr>
              <a:t>EKS on Outposts / Resource Icon (slide 71)</a:t>
            </a:r>
          </a:p>
          <a:p>
            <a:r>
              <a:rPr lang="en-US" sz="1100">
                <a:effectLst/>
              </a:rPr>
              <a:t>ECS Service Connect / Resource Icon (slide 71)</a:t>
            </a:r>
          </a:p>
          <a:p>
            <a:r>
              <a:rPr lang="en-US" sz="1100">
                <a:effectLst/>
              </a:rPr>
              <a:t>Red Hat OpenShift Service on AWS (successor to Red Hat OpenShift) (slide 73)</a:t>
            </a:r>
          </a:p>
        </p:txBody>
      </p:sp>
      <p:sp>
        <p:nvSpPr>
          <p:cNvPr id="17" name="Content Placeholder 4">
            <a:extLst>
              <a:ext uri="{FF2B5EF4-FFF2-40B4-BE49-F238E27FC236}">
                <a16:creationId xmlns:a16="http://schemas.microsoft.com/office/drawing/2014/main" id="{8B483F4D-4597-6944-92E6-D923060BF06D}"/>
              </a:ext>
            </a:extLst>
          </p:cNvPr>
          <p:cNvSpPr>
            <a:spLocks noGrp="1" noChangeArrowheads="1"/>
          </p:cNvSpPr>
          <p:nvPr>
            <p:ph sz="half" idx="10"/>
          </p:nvPr>
        </p:nvSpPr>
        <p:spPr>
          <a:xfrm>
            <a:off x="4241581" y="2203335"/>
            <a:ext cx="3686970" cy="3655212"/>
          </a:xfrm>
        </p:spPr>
        <p:txBody>
          <a:bodyPr rIns="0"/>
          <a:lstStyle/>
          <a:p>
            <a:pPr>
              <a:spcBef>
                <a:spcPts val="2400"/>
              </a:spcBef>
            </a:pPr>
            <a:r>
              <a:rPr lang="en-US" sz="1100" b="1" dirty="0"/>
              <a:t>Database</a:t>
            </a:r>
            <a:endParaRPr lang="en-US" sz="1100" i="1" dirty="0"/>
          </a:p>
          <a:p>
            <a:r>
              <a:rPr lang="en-US" sz="1100">
                <a:effectLst/>
              </a:rPr>
              <a:t>Trusted Language Extentions for PostgreSQL / Resource Icon (slides 78 and 80)</a:t>
            </a:r>
          </a:p>
          <a:p>
            <a:r>
              <a:rPr lang="en-US" sz="1100">
                <a:effectLst/>
              </a:rPr>
              <a:t>Amazon DocumentDB Elastic Clusters / Resource Icon (slide 78)</a:t>
            </a:r>
          </a:p>
          <a:p>
            <a:r>
              <a:rPr lang="en-US" sz="1100">
                <a:effectLst/>
              </a:rPr>
              <a:t>Blue/Green Deployments / Resource Icon (slide 80)</a:t>
            </a:r>
          </a:p>
          <a:p>
            <a:r>
              <a:rPr lang="en-US" sz="1100">
                <a:effectLst/>
              </a:rPr>
              <a:t>Optimized Writes / Resource Icon (slide 80)</a:t>
            </a:r>
          </a:p>
          <a:p>
            <a:pPr>
              <a:spcBef>
                <a:spcPts val="2400"/>
              </a:spcBef>
            </a:pPr>
            <a:r>
              <a:rPr lang="en-US" sz="1100" b="1" dirty="0"/>
              <a:t>Developer Tools</a:t>
            </a:r>
            <a:endParaRPr lang="en-US" sz="1100" i="1" dirty="0"/>
          </a:p>
          <a:p>
            <a:r>
              <a:rPr lang="en-US" sz="1100">
                <a:effectLst/>
              </a:rPr>
              <a:t>Amazon CodeCatalyst (slide 87)</a:t>
            </a:r>
          </a:p>
          <a:p>
            <a:r>
              <a:rPr lang="en-US" sz="1100">
                <a:effectLst/>
              </a:rPr>
              <a:t>AWS Application Composer (slide 87)</a:t>
            </a:r>
          </a:p>
        </p:txBody>
      </p:sp>
      <p:sp>
        <p:nvSpPr>
          <p:cNvPr id="10" name="Content Placeholder 4">
            <a:extLst>
              <a:ext uri="{FF2B5EF4-FFF2-40B4-BE49-F238E27FC236}">
                <a16:creationId xmlns:a16="http://schemas.microsoft.com/office/drawing/2014/main" id="{C8E0991A-9EA1-9E20-8DAD-4E5A6EBA1265}"/>
              </a:ext>
            </a:extLst>
          </p:cNvPr>
          <p:cNvSpPr txBox="1">
            <a:spLocks noChangeArrowheads="1"/>
          </p:cNvSpPr>
          <p:nvPr/>
        </p:nvSpPr>
        <p:spPr bwMode="auto">
          <a:xfrm>
            <a:off x="8263730" y="2203334"/>
            <a:ext cx="3511503" cy="385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400"/>
              </a:spcBef>
            </a:pPr>
            <a:r>
              <a:rPr lang="en-US" sz="1100" b="1" dirty="0"/>
              <a:t>End User Computing</a:t>
            </a:r>
            <a:endParaRPr lang="en-US" sz="1100" i="1" dirty="0"/>
          </a:p>
          <a:p>
            <a:r>
              <a:rPr lang="en-US" sz="1100">
                <a:effectLst/>
              </a:rPr>
              <a:t>Amazon WorkSpaces Family (slide 89)</a:t>
            </a:r>
          </a:p>
          <a:p>
            <a:r>
              <a:rPr lang="en-US" sz="1100">
                <a:effectLst/>
              </a:rPr>
              <a:t>Amazon WorkSpaces / Resource Icon, previously a Service Icon (slide 89)</a:t>
            </a:r>
          </a:p>
          <a:p>
            <a:r>
              <a:rPr lang="en-US" sz="1100">
                <a:effectLst/>
              </a:rPr>
              <a:t>Amazon WorkSpaces Core / Resource Icon (slide 89)</a:t>
            </a:r>
          </a:p>
          <a:p>
            <a:r>
              <a:rPr lang="en-US" sz="1100">
                <a:effectLst/>
              </a:rPr>
              <a:t>Amazon WorkSpaces Web / Resource Icon, previously a Service Icon (slide 89)</a:t>
            </a:r>
          </a:p>
          <a:p>
            <a:pPr>
              <a:spcBef>
                <a:spcPts val="2400"/>
              </a:spcBef>
            </a:pPr>
            <a:r>
              <a:rPr lang="en-US" sz="1100" b="1" dirty="0"/>
              <a:t>Internet of Things</a:t>
            </a:r>
            <a:endParaRPr lang="en-US" sz="1100" dirty="0"/>
          </a:p>
          <a:p>
            <a:r>
              <a:rPr lang="en-US" sz="1100">
                <a:effectLst/>
              </a:rPr>
              <a:t>AWS IoT Device Tester / Resource Icon (slides 96, 98 and 99)</a:t>
            </a:r>
          </a:p>
          <a:p>
            <a:r>
              <a:rPr lang="en-US" sz="1100">
                <a:effectLst/>
              </a:rPr>
              <a:t>Device Advisor / Resource Icon (slide 97)</a:t>
            </a:r>
          </a:p>
          <a:p>
            <a:r>
              <a:rPr lang="en-US" sz="1100">
                <a:effectLst/>
              </a:rPr>
              <a:t>Device Location / Resource Icon (slide 97)</a:t>
            </a:r>
          </a:p>
          <a:p>
            <a:endParaRPr lang="en-US" sz="1100">
              <a:effectLst/>
            </a:endParaRPr>
          </a:p>
        </p:txBody>
      </p:sp>
    </p:spTree>
    <p:extLst>
      <p:ext uri="{BB962C8B-B14F-4D97-AF65-F5344CB8AC3E}">
        <p14:creationId xmlns:p14="http://schemas.microsoft.com/office/powerpoint/2010/main" val="3438020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a:t>General Icons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4/5</a:t>
            </a:r>
          </a:p>
        </p:txBody>
      </p:sp>
      <p:sp>
        <p:nvSpPr>
          <p:cNvPr id="66564" name="Footer Placeholder 1">
            <a:extLst>
              <a:ext uri="{FF2B5EF4-FFF2-40B4-BE49-F238E27FC236}">
                <a16:creationId xmlns:a16="http://schemas.microsoft.com/office/drawing/2014/main" id="{9B0C196F-48A0-594E-A519-48D3364A382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66565" name="Slide Number Placeholder 2">
            <a:extLst>
              <a:ext uri="{FF2B5EF4-FFF2-40B4-BE49-F238E27FC236}">
                <a16:creationId xmlns:a16="http://schemas.microsoft.com/office/drawing/2014/main" id="{2F263FFE-2CCE-DC4E-966D-8525BD8D2A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E13602-B0F5-CA48-BB3A-61F521B6C5B4}" type="slidenum">
              <a:rPr lang="en-US" altLang="en-US" smtClean="0">
                <a:solidFill>
                  <a:srgbClr val="161E2D"/>
                </a:solidFill>
                <a:latin typeface="Arial" panose="020B0604020202020204" pitchFamily="34" charset="0"/>
              </a:rPr>
              <a:pPr fontAlgn="base">
                <a:spcBef>
                  <a:spcPct val="0"/>
                </a:spcBef>
                <a:spcAft>
                  <a:spcPct val="0"/>
                </a:spcAft>
              </a:pPr>
              <a:t>30</a:t>
            </a:fld>
            <a:endParaRPr lang="en-US" altLang="en-US">
              <a:solidFill>
                <a:srgbClr val="161E2D"/>
              </a:solidFill>
              <a:latin typeface="Arial" panose="020B0604020202020204" pitchFamily="34" charset="0"/>
            </a:endParaRP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6567" name="Graphic 8">
            <a:extLst>
              <a:ext uri="{FF2B5EF4-FFF2-40B4-BE49-F238E27FC236}">
                <a16:creationId xmlns:a16="http://schemas.microsoft.com/office/drawing/2014/main" id="{555D355A-5A38-934F-9519-4F0EDC5A5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Graphic 10">
            <a:extLst>
              <a:ext uri="{FF2B5EF4-FFF2-40B4-BE49-F238E27FC236}">
                <a16:creationId xmlns:a16="http://schemas.microsoft.com/office/drawing/2014/main" id="{9BC37527-B1B4-0D44-9989-D1DE81E2D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Graphic 11">
            <a:extLst>
              <a:ext uri="{FF2B5EF4-FFF2-40B4-BE49-F238E27FC236}">
                <a16:creationId xmlns:a16="http://schemas.microsoft.com/office/drawing/2014/main" id="{2AB3466B-8F9E-AF49-9E8C-DEC12648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Graphic 12">
            <a:extLst>
              <a:ext uri="{FF2B5EF4-FFF2-40B4-BE49-F238E27FC236}">
                <a16:creationId xmlns:a16="http://schemas.microsoft.com/office/drawing/2014/main" id="{6126B0F3-5EE7-1D42-B391-C817DF314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1" name="Graphic 13">
            <a:extLst>
              <a:ext uri="{FF2B5EF4-FFF2-40B4-BE49-F238E27FC236}">
                <a16:creationId xmlns:a16="http://schemas.microsoft.com/office/drawing/2014/main" id="{27933D3F-4284-2E45-B7F9-5DABF555E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Graphic 14">
            <a:extLst>
              <a:ext uri="{FF2B5EF4-FFF2-40B4-BE49-F238E27FC236}">
                <a16:creationId xmlns:a16="http://schemas.microsoft.com/office/drawing/2014/main" id="{D81BC9D2-949E-EC47-8B51-AEC3D6D03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Graphic 15">
            <a:extLst>
              <a:ext uri="{FF2B5EF4-FFF2-40B4-BE49-F238E27FC236}">
                <a16:creationId xmlns:a16="http://schemas.microsoft.com/office/drawing/2014/main" id="{682F98C1-2090-7F40-90E6-A50877688C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2" name="Graphic 24">
            <a:extLst>
              <a:ext uri="{FF2B5EF4-FFF2-40B4-BE49-F238E27FC236}">
                <a16:creationId xmlns:a16="http://schemas.microsoft.com/office/drawing/2014/main" id="{084CA126-51B9-4342-B381-198CA72FE2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3" name="TextBox 25">
            <a:extLst>
              <a:ext uri="{FF2B5EF4-FFF2-40B4-BE49-F238E27FC236}">
                <a16:creationId xmlns:a16="http://schemas.microsoft.com/office/drawing/2014/main" id="{ECC319A7-ACB1-A443-B188-85E40AB14968}"/>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Client</a:t>
            </a:r>
          </a:p>
        </p:txBody>
      </p:sp>
      <p:sp>
        <p:nvSpPr>
          <p:cNvPr id="66584" name="TextBox 26">
            <a:extLst>
              <a:ext uri="{FF2B5EF4-FFF2-40B4-BE49-F238E27FC236}">
                <a16:creationId xmlns:a16="http://schemas.microsoft.com/office/drawing/2014/main" id="{56812928-AB45-DE46-8004-EA3D776D68AC}"/>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Disk</a:t>
            </a:r>
          </a:p>
        </p:txBody>
      </p:sp>
      <p:sp>
        <p:nvSpPr>
          <p:cNvPr id="66585" name="TextBox 27">
            <a:extLst>
              <a:ext uri="{FF2B5EF4-FFF2-40B4-BE49-F238E27FC236}">
                <a16:creationId xmlns:a16="http://schemas.microsoft.com/office/drawing/2014/main" id="{1D9D89D2-383F-5A47-B69D-37E037AFC280}"/>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Forums</a:t>
            </a:r>
          </a:p>
        </p:txBody>
      </p:sp>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Generic database</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Internet</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Internet alt1</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Internet alt2</a:t>
            </a:r>
          </a:p>
        </p:txBody>
      </p:sp>
      <p:sp>
        <p:nvSpPr>
          <p:cNvPr id="66590" name="TextBox 32">
            <a:extLst>
              <a:ext uri="{FF2B5EF4-FFF2-40B4-BE49-F238E27FC236}">
                <a16:creationId xmlns:a16="http://schemas.microsoft.com/office/drawing/2014/main" id="{0C697B18-7AB0-664A-A441-75100A2AD7F7}"/>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Mobile client</a:t>
            </a:r>
          </a:p>
        </p:txBody>
      </p:sp>
      <p:sp>
        <p:nvSpPr>
          <p:cNvPr id="66603" name="TextBox 45">
            <a:extLst>
              <a:ext uri="{FF2B5EF4-FFF2-40B4-BE49-F238E27FC236}">
                <a16:creationId xmlns:a16="http://schemas.microsoft.com/office/drawing/2014/main" id="{83A9CE6F-0917-D249-8B42-673524B4B7FE}"/>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Firewall</a:t>
            </a:r>
          </a:p>
        </p:txBody>
      </p:sp>
      <p:sp>
        <p:nvSpPr>
          <p:cNvPr id="66604" name="TextBox 47">
            <a:extLst>
              <a:ext uri="{FF2B5EF4-FFF2-40B4-BE49-F238E27FC236}">
                <a16:creationId xmlns:a16="http://schemas.microsoft.com/office/drawing/2014/main" id="{BE43BD27-F533-8E47-99B3-7D92B66D7C83}"/>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Email</a:t>
            </a:r>
          </a:p>
        </p:txBody>
      </p:sp>
      <p:pic>
        <p:nvPicPr>
          <p:cNvPr id="66605" name="Graphic 6">
            <a:extLst>
              <a:ext uri="{FF2B5EF4-FFF2-40B4-BE49-F238E27FC236}">
                <a16:creationId xmlns:a16="http://schemas.microsoft.com/office/drawing/2014/main" id="{A9E5DD1F-B2F8-F144-BD7D-9C18DA3301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9713"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6" name="Graphic 50">
            <a:extLst>
              <a:ext uri="{FF2B5EF4-FFF2-40B4-BE49-F238E27FC236}">
                <a16:creationId xmlns:a16="http://schemas.microsoft.com/office/drawing/2014/main" id="{6B590958-BCE5-8945-9FCD-067319B15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64913" y="2854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16">
            <a:extLst>
              <a:ext uri="{FF2B5EF4-FFF2-40B4-BE49-F238E27FC236}">
                <a16:creationId xmlns:a16="http://schemas.microsoft.com/office/drawing/2014/main" id="{2553973B-C5F1-1849-A3BA-EE8B3B169D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17">
            <a:extLst>
              <a:ext uri="{FF2B5EF4-FFF2-40B4-BE49-F238E27FC236}">
                <a16:creationId xmlns:a16="http://schemas.microsoft.com/office/drawing/2014/main" id="{17D32D96-B5E1-FF4C-BF4F-2713CD93C7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8">
            <a:extLst>
              <a:ext uri="{FF2B5EF4-FFF2-40B4-BE49-F238E27FC236}">
                <a16:creationId xmlns:a16="http://schemas.microsoft.com/office/drawing/2014/main" id="{376828A2-FD28-944A-8DFD-71A6436DD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a:extLst>
              <a:ext uri="{FF2B5EF4-FFF2-40B4-BE49-F238E27FC236}">
                <a16:creationId xmlns:a16="http://schemas.microsoft.com/office/drawing/2014/main" id="{111796B1-0902-224E-86F0-D208DEC0EDC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0">
            <a:extLst>
              <a:ext uri="{FF2B5EF4-FFF2-40B4-BE49-F238E27FC236}">
                <a16:creationId xmlns:a16="http://schemas.microsoft.com/office/drawing/2014/main" id="{B521C30E-1CE5-514F-AF92-26D16A1D85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22">
            <a:extLst>
              <a:ext uri="{FF2B5EF4-FFF2-40B4-BE49-F238E27FC236}">
                <a16:creationId xmlns:a16="http://schemas.microsoft.com/office/drawing/2014/main" id="{8ABF4DC3-21DD-F148-976A-E2C78367A386}"/>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434262"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23">
            <a:extLst>
              <a:ext uri="{FF2B5EF4-FFF2-40B4-BE49-F238E27FC236}">
                <a16:creationId xmlns:a16="http://schemas.microsoft.com/office/drawing/2014/main" id="{E51D7DF0-B100-3848-9343-103AD16633D0}"/>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flipH="1">
            <a:off x="8418512"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33">
            <a:extLst>
              <a:ext uri="{FF2B5EF4-FFF2-40B4-BE49-F238E27FC236}">
                <a16:creationId xmlns:a16="http://schemas.microsoft.com/office/drawing/2014/main" id="{BB565E89-6FBE-F64C-9B42-8CAABD5D99DF}"/>
              </a:ext>
            </a:extLst>
          </p:cNvPr>
          <p:cNvSpPr txBox="1">
            <a:spLocks noChangeArrowheads="1"/>
          </p:cNvSpPr>
          <p:nvPr/>
        </p:nvSpPr>
        <p:spPr bwMode="auto">
          <a:xfrm>
            <a:off x="2227263" y="446486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Multimedia</a:t>
            </a:r>
          </a:p>
        </p:txBody>
      </p:sp>
      <p:sp>
        <p:nvSpPr>
          <p:cNvPr id="57" name="TextBox 34">
            <a:extLst>
              <a:ext uri="{FF2B5EF4-FFF2-40B4-BE49-F238E27FC236}">
                <a16:creationId xmlns:a16="http://schemas.microsoft.com/office/drawing/2014/main" id="{ED9038F2-67EE-6E49-94EF-D4B4509B4793}"/>
              </a:ext>
            </a:extLst>
          </p:cNvPr>
          <p:cNvSpPr txBox="1">
            <a:spLocks noChangeArrowheads="1"/>
          </p:cNvSpPr>
          <p:nvPr/>
        </p:nvSpPr>
        <p:spPr bwMode="auto">
          <a:xfrm>
            <a:off x="3198813" y="446486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Office building</a:t>
            </a:r>
          </a:p>
        </p:txBody>
      </p:sp>
      <p:sp>
        <p:nvSpPr>
          <p:cNvPr id="58" name="TextBox 35">
            <a:extLst>
              <a:ext uri="{FF2B5EF4-FFF2-40B4-BE49-F238E27FC236}">
                <a16:creationId xmlns:a16="http://schemas.microsoft.com/office/drawing/2014/main" id="{FA1899B5-13A7-AE42-A18E-69AE73D96EF9}"/>
              </a:ext>
            </a:extLst>
          </p:cNvPr>
          <p:cNvSpPr txBox="1">
            <a:spLocks noChangeArrowheads="1"/>
          </p:cNvSpPr>
          <p:nvPr/>
        </p:nvSpPr>
        <p:spPr bwMode="auto">
          <a:xfrm>
            <a:off x="4183063" y="4464864"/>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SAML token</a:t>
            </a:r>
          </a:p>
        </p:txBody>
      </p:sp>
      <p:sp>
        <p:nvSpPr>
          <p:cNvPr id="59" name="TextBox 36">
            <a:extLst>
              <a:ext uri="{FF2B5EF4-FFF2-40B4-BE49-F238E27FC236}">
                <a16:creationId xmlns:a16="http://schemas.microsoft.com/office/drawing/2014/main" id="{3A859C2F-BED0-714A-BBB2-A06D4D850872}"/>
              </a:ext>
            </a:extLst>
          </p:cNvPr>
          <p:cNvSpPr txBox="1">
            <a:spLocks noChangeArrowheads="1"/>
          </p:cNvSpPr>
          <p:nvPr/>
        </p:nvSpPr>
        <p:spPr bwMode="auto">
          <a:xfrm>
            <a:off x="5165725" y="446486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SSL padlock</a:t>
            </a:r>
          </a:p>
        </p:txBody>
      </p:sp>
      <p:sp>
        <p:nvSpPr>
          <p:cNvPr id="60" name="TextBox 37">
            <a:extLst>
              <a:ext uri="{FF2B5EF4-FFF2-40B4-BE49-F238E27FC236}">
                <a16:creationId xmlns:a16="http://schemas.microsoft.com/office/drawing/2014/main" id="{A438DC85-8B03-9644-94BF-7AC6F133AAD7}"/>
              </a:ext>
            </a:extLst>
          </p:cNvPr>
          <p:cNvSpPr txBox="1">
            <a:spLocks noChangeArrowheads="1"/>
          </p:cNvSpPr>
          <p:nvPr/>
        </p:nvSpPr>
        <p:spPr bwMode="auto">
          <a:xfrm>
            <a:off x="6149975" y="446486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Tape storage</a:t>
            </a:r>
          </a:p>
        </p:txBody>
      </p:sp>
      <p:sp>
        <p:nvSpPr>
          <p:cNvPr id="62" name="TextBox 39">
            <a:extLst>
              <a:ext uri="{FF2B5EF4-FFF2-40B4-BE49-F238E27FC236}">
                <a16:creationId xmlns:a16="http://schemas.microsoft.com/office/drawing/2014/main" id="{AC9D78F5-1A22-844B-8801-818696526725}"/>
              </a:ext>
            </a:extLst>
          </p:cNvPr>
          <p:cNvSpPr txBox="1">
            <a:spLocks noChangeArrowheads="1"/>
          </p:cNvSpPr>
          <p:nvPr/>
        </p:nvSpPr>
        <p:spPr bwMode="auto">
          <a:xfrm>
            <a:off x="7132637" y="446486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User</a:t>
            </a:r>
          </a:p>
        </p:txBody>
      </p:sp>
      <p:sp>
        <p:nvSpPr>
          <p:cNvPr id="63" name="TextBox 40">
            <a:extLst>
              <a:ext uri="{FF2B5EF4-FFF2-40B4-BE49-F238E27FC236}">
                <a16:creationId xmlns:a16="http://schemas.microsoft.com/office/drawing/2014/main" id="{1DE0395A-A8FC-1C4D-B0B2-B8432D85D102}"/>
              </a:ext>
            </a:extLst>
          </p:cNvPr>
          <p:cNvSpPr txBox="1">
            <a:spLocks noChangeArrowheads="1"/>
          </p:cNvSpPr>
          <p:nvPr/>
        </p:nvSpPr>
        <p:spPr bwMode="auto">
          <a:xfrm>
            <a:off x="8116887" y="446486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Users</a:t>
            </a:r>
          </a:p>
        </p:txBody>
      </p:sp>
      <p:sp>
        <p:nvSpPr>
          <p:cNvPr id="64" name="TextBox 41">
            <a:extLst>
              <a:ext uri="{FF2B5EF4-FFF2-40B4-BE49-F238E27FC236}">
                <a16:creationId xmlns:a16="http://schemas.microsoft.com/office/drawing/2014/main" id="{D16E3406-4C5A-3247-8DDE-020957DCBA4C}"/>
              </a:ext>
            </a:extLst>
          </p:cNvPr>
          <p:cNvSpPr txBox="1">
            <a:spLocks noChangeArrowheads="1"/>
          </p:cNvSpPr>
          <p:nvPr/>
        </p:nvSpPr>
        <p:spPr bwMode="auto">
          <a:xfrm>
            <a:off x="9101137" y="447915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Toolkit</a:t>
            </a:r>
          </a:p>
        </p:txBody>
      </p:sp>
      <p:sp>
        <p:nvSpPr>
          <p:cNvPr id="65" name="TextBox 42">
            <a:extLst>
              <a:ext uri="{FF2B5EF4-FFF2-40B4-BE49-F238E27FC236}">
                <a16:creationId xmlns:a16="http://schemas.microsoft.com/office/drawing/2014/main" id="{05C6AE22-4514-0F4C-B1E4-3F54642C6162}"/>
              </a:ext>
            </a:extLst>
          </p:cNvPr>
          <p:cNvSpPr txBox="1">
            <a:spLocks noChangeArrowheads="1"/>
          </p:cNvSpPr>
          <p:nvPr/>
        </p:nvSpPr>
        <p:spPr bwMode="auto">
          <a:xfrm>
            <a:off x="10083799" y="447915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SDK</a:t>
            </a:r>
          </a:p>
        </p:txBody>
      </p:sp>
      <p:pic>
        <p:nvPicPr>
          <p:cNvPr id="66" name="Graphic 43">
            <a:extLst>
              <a:ext uri="{FF2B5EF4-FFF2-40B4-BE49-F238E27FC236}">
                <a16:creationId xmlns:a16="http://schemas.microsoft.com/office/drawing/2014/main" id="{735768E3-0A73-0A40-8DCA-E3D84E95441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369549"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Graphic 44">
            <a:extLst>
              <a:ext uri="{FF2B5EF4-FFF2-40B4-BE49-F238E27FC236}">
                <a16:creationId xmlns:a16="http://schemas.microsoft.com/office/drawing/2014/main" id="{C50EF295-893C-8448-B02F-D868FBE5ABA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402762"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Graphic 15">
            <a:extLst>
              <a:ext uri="{FF2B5EF4-FFF2-40B4-BE49-F238E27FC236}">
                <a16:creationId xmlns:a16="http://schemas.microsoft.com/office/drawing/2014/main" id="{C831B89B-7667-DE4A-93AD-0D113B24ECE6}"/>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11364913" y="39303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32">
            <a:extLst>
              <a:ext uri="{FF2B5EF4-FFF2-40B4-BE49-F238E27FC236}">
                <a16:creationId xmlns:a16="http://schemas.microsoft.com/office/drawing/2014/main" id="{A6921504-BB50-8340-BCB2-5F04D42A3198}"/>
              </a:ext>
            </a:extLst>
          </p:cNvPr>
          <p:cNvSpPr txBox="1">
            <a:spLocks noChangeArrowheads="1"/>
          </p:cNvSpPr>
          <p:nvPr/>
        </p:nvSpPr>
        <p:spPr bwMode="auto">
          <a:xfrm>
            <a:off x="11063288" y="446856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cs typeface="Arial" panose="020B0604020202020204" pitchFamily="34" charset="0"/>
              </a:rPr>
              <a:t>Gear</a:t>
            </a:r>
          </a:p>
        </p:txBody>
      </p:sp>
      <p:pic>
        <p:nvPicPr>
          <p:cNvPr id="77" name="Graphic 21">
            <a:extLst>
              <a:ext uri="{FF2B5EF4-FFF2-40B4-BE49-F238E27FC236}">
                <a16:creationId xmlns:a16="http://schemas.microsoft.com/office/drawing/2014/main" id="{50031B12-5E27-63E6-2B6E-193DDA14A94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402762" y="502677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22">
            <a:extLst>
              <a:ext uri="{FF2B5EF4-FFF2-40B4-BE49-F238E27FC236}">
                <a16:creationId xmlns:a16="http://schemas.microsoft.com/office/drawing/2014/main" id="{627EA61B-1BD3-D0D6-9576-59C0DC0349E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10369549" y="503236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38">
            <a:extLst>
              <a:ext uri="{FF2B5EF4-FFF2-40B4-BE49-F238E27FC236}">
                <a16:creationId xmlns:a16="http://schemas.microsoft.com/office/drawing/2014/main" id="{B3752186-3ABD-1A3C-09D4-8EEA181C57F2}"/>
              </a:ext>
            </a:extLst>
          </p:cNvPr>
          <p:cNvSpPr txBox="1">
            <a:spLocks noChangeArrowheads="1"/>
          </p:cNvSpPr>
          <p:nvPr/>
        </p:nvSpPr>
        <p:spPr bwMode="auto">
          <a:xfrm>
            <a:off x="9101930" y="5557939"/>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Globe</a:t>
            </a:r>
          </a:p>
        </p:txBody>
      </p:sp>
      <p:sp>
        <p:nvSpPr>
          <p:cNvPr id="82" name="TextBox 39">
            <a:extLst>
              <a:ext uri="{FF2B5EF4-FFF2-40B4-BE49-F238E27FC236}">
                <a16:creationId xmlns:a16="http://schemas.microsoft.com/office/drawing/2014/main" id="{A309638E-F081-7BD9-D161-AAC8A6834AD2}"/>
              </a:ext>
            </a:extLst>
          </p:cNvPr>
          <p:cNvSpPr txBox="1">
            <a:spLocks noChangeArrowheads="1"/>
          </p:cNvSpPr>
          <p:nvPr/>
        </p:nvSpPr>
        <p:spPr bwMode="auto">
          <a:xfrm>
            <a:off x="10078641"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Shield</a:t>
            </a:r>
          </a:p>
        </p:txBody>
      </p:sp>
      <p:pic>
        <p:nvPicPr>
          <p:cNvPr id="85" name="Graphic 16">
            <a:extLst>
              <a:ext uri="{FF2B5EF4-FFF2-40B4-BE49-F238E27FC236}">
                <a16:creationId xmlns:a16="http://schemas.microsoft.com/office/drawing/2014/main" id="{2BE6CD77-6556-288E-62F8-C45C356907D4}"/>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43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Box 33">
            <a:extLst>
              <a:ext uri="{FF2B5EF4-FFF2-40B4-BE49-F238E27FC236}">
                <a16:creationId xmlns:a16="http://schemas.microsoft.com/office/drawing/2014/main" id="{BFEA1F57-2502-1B4D-E5D3-AA5E9812DD2D}"/>
              </a:ext>
            </a:extLst>
          </p:cNvPr>
          <p:cNvSpPr txBox="1">
            <a:spLocks noChangeArrowheads="1"/>
          </p:cNvSpPr>
          <p:nvPr/>
        </p:nvSpPr>
        <p:spPr bwMode="auto">
          <a:xfrm>
            <a:off x="6147473"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cs typeface="Arial" panose="020B0604020202020204" pitchFamily="34" charset="0"/>
              </a:rPr>
              <a:t>Documents</a:t>
            </a:r>
          </a:p>
        </p:txBody>
      </p:sp>
      <p:pic>
        <p:nvPicPr>
          <p:cNvPr id="90" name="Graphic 16">
            <a:extLst>
              <a:ext uri="{FF2B5EF4-FFF2-40B4-BE49-F238E27FC236}">
                <a16:creationId xmlns:a16="http://schemas.microsoft.com/office/drawing/2014/main" id="{5E553586-FB59-8B57-5E26-BC1088A9040E}"/>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5452695"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TextBox 33">
            <a:extLst>
              <a:ext uri="{FF2B5EF4-FFF2-40B4-BE49-F238E27FC236}">
                <a16:creationId xmlns:a16="http://schemas.microsoft.com/office/drawing/2014/main" id="{B2BFA761-F2E2-CE6E-EF4F-9B7D72424C3A}"/>
              </a:ext>
            </a:extLst>
          </p:cNvPr>
          <p:cNvSpPr txBox="1">
            <a:spLocks noChangeArrowheads="1"/>
          </p:cNvSpPr>
          <p:nvPr/>
        </p:nvSpPr>
        <p:spPr bwMode="auto">
          <a:xfrm>
            <a:off x="5164563"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cs typeface="Arial" panose="020B0604020202020204" pitchFamily="34" charset="0"/>
              </a:rPr>
              <a:t>Document</a:t>
            </a:r>
          </a:p>
        </p:txBody>
      </p:sp>
      <p:pic>
        <p:nvPicPr>
          <p:cNvPr id="69" name="Graphic 21">
            <a:extLst>
              <a:ext uri="{FF2B5EF4-FFF2-40B4-BE49-F238E27FC236}">
                <a16:creationId xmlns:a16="http://schemas.microsoft.com/office/drawing/2014/main" id="{56769EBA-0DD4-370C-A768-5B7FD62A464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38">
            <a:extLst>
              <a:ext uri="{FF2B5EF4-FFF2-40B4-BE49-F238E27FC236}">
                <a16:creationId xmlns:a16="http://schemas.microsoft.com/office/drawing/2014/main" id="{9B846B35-CC93-F79A-1C00-84E8BF6C85F3}"/>
              </a:ext>
            </a:extLst>
          </p:cNvPr>
          <p:cNvSpPr txBox="1">
            <a:spLocks noChangeArrowheads="1"/>
          </p:cNvSpPr>
          <p:nvPr/>
        </p:nvSpPr>
        <p:spPr bwMode="auto">
          <a:xfrm>
            <a:off x="2227263" y="555793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Traditional server</a:t>
            </a:r>
          </a:p>
        </p:txBody>
      </p:sp>
      <p:pic>
        <p:nvPicPr>
          <p:cNvPr id="88" name="Graphic 10">
            <a:extLst>
              <a:ext uri="{FF2B5EF4-FFF2-40B4-BE49-F238E27FC236}">
                <a16:creationId xmlns:a16="http://schemas.microsoft.com/office/drawing/2014/main" id="{41B159A2-7FE3-2383-F734-16630BA9C1CC}"/>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349620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27">
            <a:extLst>
              <a:ext uri="{FF2B5EF4-FFF2-40B4-BE49-F238E27FC236}">
                <a16:creationId xmlns:a16="http://schemas.microsoft.com/office/drawing/2014/main" id="{EA45A8DE-3489-EA8F-C7FA-9F0747AD0B71}"/>
              </a:ext>
            </a:extLst>
          </p:cNvPr>
          <p:cNvSpPr txBox="1">
            <a:spLocks noChangeArrowheads="1"/>
          </p:cNvSpPr>
          <p:nvPr/>
        </p:nvSpPr>
        <p:spPr bwMode="auto">
          <a:xfrm>
            <a:off x="3191319" y="5557939"/>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Servers</a:t>
            </a:r>
          </a:p>
        </p:txBody>
      </p:sp>
      <p:pic>
        <p:nvPicPr>
          <p:cNvPr id="92" name="Graphic 24">
            <a:extLst>
              <a:ext uri="{FF2B5EF4-FFF2-40B4-BE49-F238E27FC236}">
                <a16:creationId xmlns:a16="http://schemas.microsoft.com/office/drawing/2014/main" id="{33D262A1-717A-AA53-B8A0-B200598CF8A1}"/>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4479663" y="502677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TextBox 25">
            <a:extLst>
              <a:ext uri="{FF2B5EF4-FFF2-40B4-BE49-F238E27FC236}">
                <a16:creationId xmlns:a16="http://schemas.microsoft.com/office/drawing/2014/main" id="{DC4C590E-5670-7ED1-3A88-D76DF89822D4}"/>
              </a:ext>
            </a:extLst>
          </p:cNvPr>
          <p:cNvSpPr txBox="1">
            <a:spLocks noChangeArrowheads="1"/>
          </p:cNvSpPr>
          <p:nvPr/>
        </p:nvSpPr>
        <p:spPr bwMode="auto">
          <a:xfrm>
            <a:off x="4172395"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Source code</a:t>
            </a:r>
          </a:p>
        </p:txBody>
      </p:sp>
      <p:pic>
        <p:nvPicPr>
          <p:cNvPr id="96" name="Graphic 8">
            <a:extLst>
              <a:ext uri="{FF2B5EF4-FFF2-40B4-BE49-F238E27FC236}">
                <a16:creationId xmlns:a16="http://schemas.microsoft.com/office/drawing/2014/main" id="{F42AF275-702E-E84A-DE67-B8783CE63968}"/>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7432544" y="502677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26">
            <a:extLst>
              <a:ext uri="{FF2B5EF4-FFF2-40B4-BE49-F238E27FC236}">
                <a16:creationId xmlns:a16="http://schemas.microsoft.com/office/drawing/2014/main" id="{06DC3DC2-D2DC-FC7D-66E1-432FDFC29518}"/>
              </a:ext>
            </a:extLst>
          </p:cNvPr>
          <p:cNvSpPr txBox="1">
            <a:spLocks noChangeArrowheads="1"/>
          </p:cNvSpPr>
          <p:nvPr/>
        </p:nvSpPr>
        <p:spPr bwMode="auto">
          <a:xfrm>
            <a:off x="7130919"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Folder</a:t>
            </a:r>
          </a:p>
        </p:txBody>
      </p:sp>
      <p:pic>
        <p:nvPicPr>
          <p:cNvPr id="2" name="Graphic 8">
            <a:extLst>
              <a:ext uri="{FF2B5EF4-FFF2-40B4-BE49-F238E27FC236}">
                <a16:creationId xmlns:a16="http://schemas.microsoft.com/office/drawing/2014/main" id="{22C7591C-7C70-9E1A-66B3-EF372ACFF83E}"/>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11359669" y="50293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6">
            <a:extLst>
              <a:ext uri="{FF2B5EF4-FFF2-40B4-BE49-F238E27FC236}">
                <a16:creationId xmlns:a16="http://schemas.microsoft.com/office/drawing/2014/main" id="{9A916CC9-137F-C905-A67F-71FC2A48BD51}"/>
              </a:ext>
            </a:extLst>
          </p:cNvPr>
          <p:cNvSpPr txBox="1">
            <a:spLocks noChangeArrowheads="1"/>
          </p:cNvSpPr>
          <p:nvPr/>
        </p:nvSpPr>
        <p:spPr bwMode="auto">
          <a:xfrm>
            <a:off x="11056938" y="5557939"/>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Generic application</a:t>
            </a:r>
          </a:p>
        </p:txBody>
      </p:sp>
      <p:pic>
        <p:nvPicPr>
          <p:cNvPr id="4" name="Graphic 8">
            <a:extLst>
              <a:ext uri="{FF2B5EF4-FFF2-40B4-BE49-F238E27FC236}">
                <a16:creationId xmlns:a16="http://schemas.microsoft.com/office/drawing/2014/main" id="{030830A6-4BAC-8A9A-AAAF-964C228A7D58}"/>
              </a:ext>
            </a:extLst>
          </p:cNvPr>
          <p:cNvPicPr>
            <a:picLocks noChangeAspect="1" noChangeArrowheads="1"/>
          </p:cNvPicPr>
          <p:nvPr/>
        </p:nvPicPr>
        <p:blipFill>
          <a:blip r:embed="rId43">
            <a:extLst>
              <a:ext uri="{96DAC541-7B7A-43D3-8B79-37D633B846F1}">
                <asvg:svgBlip xmlns:asvg="http://schemas.microsoft.com/office/drawing/2016/SVG/main" r:embed="rId44"/>
              </a:ext>
            </a:extLst>
          </a:blip>
          <a:srcRect/>
          <a:stretch/>
        </p:blipFill>
        <p:spPr bwMode="auto">
          <a:xfrm>
            <a:off x="8418512" y="50293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6">
            <a:extLst>
              <a:ext uri="{FF2B5EF4-FFF2-40B4-BE49-F238E27FC236}">
                <a16:creationId xmlns:a16="http://schemas.microsoft.com/office/drawing/2014/main" id="{4BEC2839-D9A4-A202-B436-8249EF0710E1}"/>
              </a:ext>
            </a:extLst>
          </p:cNvPr>
          <p:cNvSpPr txBox="1">
            <a:spLocks noChangeArrowheads="1"/>
          </p:cNvSpPr>
          <p:nvPr/>
        </p:nvSpPr>
        <p:spPr bwMode="auto">
          <a:xfrm>
            <a:off x="8116887"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Folders</a:t>
            </a:r>
          </a:p>
        </p:txBody>
      </p:sp>
    </p:spTree>
    <p:extLst>
      <p:ext uri="{BB962C8B-B14F-4D97-AF65-F5344CB8AC3E}">
        <p14:creationId xmlns:p14="http://schemas.microsoft.com/office/powerpoint/2010/main" val="1147145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a:t>General Icons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5/5</a:t>
            </a:r>
          </a:p>
        </p:txBody>
      </p:sp>
      <p:sp>
        <p:nvSpPr>
          <p:cNvPr id="66564" name="Footer Placeholder 1">
            <a:extLst>
              <a:ext uri="{FF2B5EF4-FFF2-40B4-BE49-F238E27FC236}">
                <a16:creationId xmlns:a16="http://schemas.microsoft.com/office/drawing/2014/main" id="{9B0C196F-48A0-594E-A519-48D3364A382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66565" name="Slide Number Placeholder 2">
            <a:extLst>
              <a:ext uri="{FF2B5EF4-FFF2-40B4-BE49-F238E27FC236}">
                <a16:creationId xmlns:a16="http://schemas.microsoft.com/office/drawing/2014/main" id="{2F263FFE-2CCE-DC4E-966D-8525BD8D2A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E13602-B0F5-CA48-BB3A-61F521B6C5B4}" type="slidenum">
              <a:rPr lang="en-US" altLang="en-US" smtClean="0">
                <a:solidFill>
                  <a:srgbClr val="161E2D"/>
                </a:solidFill>
                <a:latin typeface="Arial" panose="020B0604020202020204" pitchFamily="34" charset="0"/>
              </a:rPr>
              <a:pPr fontAlgn="base">
                <a:spcBef>
                  <a:spcPct val="0"/>
                </a:spcBef>
                <a:spcAft>
                  <a:spcPct val="0"/>
                </a:spcAft>
              </a:pPr>
              <a:t>31</a:t>
            </a:fld>
            <a:endParaRPr lang="en-US" altLang="en-US">
              <a:solidFill>
                <a:srgbClr val="161E2D"/>
              </a:solidFill>
              <a:latin typeface="Arial" panose="020B0604020202020204" pitchFamily="34" charset="0"/>
            </a:endParaRP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6571" name="Graphic 13">
            <a:extLst>
              <a:ext uri="{FF2B5EF4-FFF2-40B4-BE49-F238E27FC236}">
                <a16:creationId xmlns:a16="http://schemas.microsoft.com/office/drawing/2014/main" id="{27933D3F-4284-2E45-B7F9-5DABF555EEE8}"/>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446837"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Graphic 14">
            <a:extLst>
              <a:ext uri="{FF2B5EF4-FFF2-40B4-BE49-F238E27FC236}">
                <a16:creationId xmlns:a16="http://schemas.microsoft.com/office/drawing/2014/main" id="{D81BC9D2-949E-EC47-8B51-AEC3D6D03272}"/>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4295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4179886"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Alert</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5163342"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Magnifying Glass</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6146004" y="3376613"/>
            <a:ext cx="1071563"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AWS Management Console</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7123450"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Git repository</a:t>
            </a:r>
          </a:p>
        </p:txBody>
      </p:sp>
      <p:pic>
        <p:nvPicPr>
          <p:cNvPr id="22" name="Graphic 17">
            <a:extLst>
              <a:ext uri="{FF2B5EF4-FFF2-40B4-BE49-F238E27FC236}">
                <a16:creationId xmlns:a16="http://schemas.microsoft.com/office/drawing/2014/main" id="{803EDC43-B56E-927D-6986-AAF6CCA3C8F9}"/>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49884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18">
            <a:extLst>
              <a:ext uri="{FF2B5EF4-FFF2-40B4-BE49-F238E27FC236}">
                <a16:creationId xmlns:a16="http://schemas.microsoft.com/office/drawing/2014/main" id="{0312EC7D-1408-31E0-A952-CF3215CC1C4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4089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34">
            <a:extLst>
              <a:ext uri="{FF2B5EF4-FFF2-40B4-BE49-F238E27FC236}">
                <a16:creationId xmlns:a16="http://schemas.microsoft.com/office/drawing/2014/main" id="{112EBA46-8732-C9F3-F2B7-04B6FD46EAB3}"/>
              </a:ext>
            </a:extLst>
          </p:cNvPr>
          <p:cNvSpPr txBox="1">
            <a:spLocks noChangeArrowheads="1"/>
          </p:cNvSpPr>
          <p:nvPr/>
        </p:nvSpPr>
        <p:spPr bwMode="auto">
          <a:xfrm>
            <a:off x="3198812"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cs typeface="Arial" panose="020B0604020202020204" pitchFamily="34" charset="0"/>
              </a:rPr>
              <a:t>Camera</a:t>
            </a:r>
          </a:p>
        </p:txBody>
      </p:sp>
      <p:sp>
        <p:nvSpPr>
          <p:cNvPr id="25" name="TextBox 35">
            <a:extLst>
              <a:ext uri="{FF2B5EF4-FFF2-40B4-BE49-F238E27FC236}">
                <a16:creationId xmlns:a16="http://schemas.microsoft.com/office/drawing/2014/main" id="{BC093CD7-9097-57AB-01CC-8A5A01A5D13D}"/>
              </a:ext>
            </a:extLst>
          </p:cNvPr>
          <p:cNvSpPr txBox="1">
            <a:spLocks noChangeArrowheads="1"/>
          </p:cNvSpPr>
          <p:nvPr/>
        </p:nvSpPr>
        <p:spPr bwMode="auto">
          <a:xfrm>
            <a:off x="8112124"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cs typeface="Arial" panose="020B0604020202020204" pitchFamily="34" charset="0"/>
              </a:rPr>
              <a:t>Question</a:t>
            </a:r>
          </a:p>
        </p:txBody>
      </p:sp>
      <p:pic>
        <p:nvPicPr>
          <p:cNvPr id="34" name="Graphic 20">
            <a:extLst>
              <a:ext uri="{FF2B5EF4-FFF2-40B4-BE49-F238E27FC236}">
                <a16:creationId xmlns:a16="http://schemas.microsoft.com/office/drawing/2014/main" id="{E467B06C-5094-2040-C7F6-A80EB99A332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7">
            <a:extLst>
              <a:ext uri="{FF2B5EF4-FFF2-40B4-BE49-F238E27FC236}">
                <a16:creationId xmlns:a16="http://schemas.microsoft.com/office/drawing/2014/main" id="{A9DEF543-7A57-1527-62F4-1BFED0CF670E}"/>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Chat</a:t>
            </a:r>
          </a:p>
        </p:txBody>
      </p:sp>
      <p:pic>
        <p:nvPicPr>
          <p:cNvPr id="3" name="Graphic 23">
            <a:extLst>
              <a:ext uri="{FF2B5EF4-FFF2-40B4-BE49-F238E27FC236}">
                <a16:creationId xmlns:a16="http://schemas.microsoft.com/office/drawing/2014/main" id="{FBECC79A-CE4C-9498-902A-31A24E402CF2}"/>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flipH="1">
            <a:off x="4478336"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4">
            <a:extLst>
              <a:ext uri="{FF2B5EF4-FFF2-40B4-BE49-F238E27FC236}">
                <a16:creationId xmlns:a16="http://schemas.microsoft.com/office/drawing/2014/main" id="{A7783185-EF11-CED9-80DC-0EC83549F94D}"/>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4630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0060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a:xfrm>
            <a:off x="290513" y="2101850"/>
            <a:ext cx="3768725" cy="2251075"/>
          </a:xfrm>
        </p:spPr>
        <p:txBody>
          <a:bodyPr/>
          <a:lstStyle/>
          <a:p>
            <a:pPr eaLnBrk="1" hangingPunct="1"/>
            <a:r>
              <a:rPr lang="en-US" altLang="en-US"/>
              <a:t>Analytics</a:t>
            </a:r>
          </a:p>
        </p:txBody>
      </p:sp>
      <p:sp>
        <p:nvSpPr>
          <p:cNvPr id="68610" name="Footer Placeholder 1">
            <a:extLst>
              <a:ext uri="{FF2B5EF4-FFF2-40B4-BE49-F238E27FC236}">
                <a16:creationId xmlns:a16="http://schemas.microsoft.com/office/drawing/2014/main" id="{88C306FD-C910-CC44-BE89-7350ADED01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68611" name="Slide Number Placeholder 2">
            <a:extLst>
              <a:ext uri="{FF2B5EF4-FFF2-40B4-BE49-F238E27FC236}">
                <a16:creationId xmlns:a16="http://schemas.microsoft.com/office/drawing/2014/main" id="{0F51AA05-E2F2-6A4B-A76D-B59ABBFB2AC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9186A3-CED7-7242-BCD2-F8DD63BA65DD}" type="slidenum">
              <a:rPr lang="en-US" altLang="en-US" smtClean="0">
                <a:solidFill>
                  <a:srgbClr val="161E2D"/>
                </a:solidFill>
                <a:latin typeface="Arial" panose="020B0604020202020204" pitchFamily="34" charset="0"/>
              </a:rPr>
              <a:pPr fontAlgn="base">
                <a:spcBef>
                  <a:spcPct val="0"/>
                </a:spcBef>
                <a:spcAft>
                  <a:spcPct val="0"/>
                </a:spcAft>
              </a:pPr>
              <a:t>32</a:t>
            </a:fld>
            <a:endParaRPr lang="en-US" altLang="en-US">
              <a:solidFill>
                <a:srgbClr val="161E2D"/>
              </a:solidFill>
              <a:latin typeface="Arial" panose="020B0604020202020204" pitchFamily="34" charset="0"/>
            </a:endParaRP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19">
            <a:extLst>
              <a:ext uri="{FF2B5EF4-FFF2-40B4-BE49-F238E27FC236}">
                <a16:creationId xmlns:a16="http://schemas.microsoft.com/office/drawing/2014/main" id="{39A46FFD-878E-F84F-AFDD-46A486EB9A62}"/>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69635" name="Graphic 22">
            <a:extLst>
              <a:ext uri="{FF2B5EF4-FFF2-40B4-BE49-F238E27FC236}">
                <a16:creationId xmlns:a16="http://schemas.microsoft.com/office/drawing/2014/main" id="{9BC4B55D-67DD-5448-AE7E-59C7506A0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69637" name="Footer Placeholder 2">
            <a:extLst>
              <a:ext uri="{FF2B5EF4-FFF2-40B4-BE49-F238E27FC236}">
                <a16:creationId xmlns:a16="http://schemas.microsoft.com/office/drawing/2014/main" id="{4A5ACF0A-30F1-574D-B9B8-60F3E87D21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69638" name="Slide Number Placeholder 3">
            <a:extLst>
              <a:ext uri="{FF2B5EF4-FFF2-40B4-BE49-F238E27FC236}">
                <a16:creationId xmlns:a16="http://schemas.microsoft.com/office/drawing/2014/main" id="{597CB9E6-5FA5-A446-875D-FFCE939597A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76F99C9-D0B3-9348-9918-D9624893BFDB}" type="slidenum">
              <a:rPr lang="en-US" altLang="en-US" smtClean="0">
                <a:solidFill>
                  <a:srgbClr val="161E2D"/>
                </a:solidFill>
                <a:latin typeface="Arial" panose="020B0604020202020204" pitchFamily="34" charset="0"/>
              </a:rPr>
              <a:pPr fontAlgn="base">
                <a:spcBef>
                  <a:spcPct val="0"/>
                </a:spcBef>
                <a:spcAft>
                  <a:spcPct val="0"/>
                </a:spcAft>
              </a:pPr>
              <a:t>33</a:t>
            </a:fld>
            <a:endParaRPr lang="en-US" altLang="en-US">
              <a:solidFill>
                <a:srgbClr val="161E2D"/>
              </a:solidFill>
              <a:latin typeface="Arial" panose="020B0604020202020204" pitchFamily="34" charset="0"/>
            </a:endParaRP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1/6</a:t>
            </a:r>
          </a:p>
        </p:txBody>
      </p:sp>
      <p:pic>
        <p:nvPicPr>
          <p:cNvPr id="69640" name="Graphic 8">
            <a:extLst>
              <a:ext uri="{FF2B5EF4-FFF2-40B4-BE49-F238E27FC236}">
                <a16:creationId xmlns:a16="http://schemas.microsoft.com/office/drawing/2014/main" id="{736D8FDB-7BF9-E744-A448-AA0EF7D98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Box 10">
            <a:extLst>
              <a:ext uri="{FF2B5EF4-FFF2-40B4-BE49-F238E27FC236}">
                <a16:creationId xmlns:a16="http://schemas.microsoft.com/office/drawing/2014/main" id="{693A709A-6310-BE4C-AD6E-D2CF4401D1A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CloudSearch</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a:extLst>
              <a:ext uri="{FF2B5EF4-FFF2-40B4-BE49-F238E27FC236}">
                <a16:creationId xmlns:a16="http://schemas.microsoft.com/office/drawing/2014/main" id="{4B854758-7681-8848-8C2E-24BA4ED4543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EMR</a:t>
            </a:r>
          </a:p>
        </p:txBody>
      </p: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a:extLst>
              <a:ext uri="{FF2B5EF4-FFF2-40B4-BE49-F238E27FC236}">
                <a16:creationId xmlns:a16="http://schemas.microsoft.com/office/drawing/2014/main" id="{52C5FEA3-FEFF-EF4D-8831-C11D82E8439E}"/>
              </a:ext>
            </a:extLst>
          </p:cNvPr>
          <p:cNvSpPr txBox="1">
            <a:spLocks noChangeArrowheads="1"/>
          </p:cNvSpPr>
          <p:nvPr/>
        </p:nvSpPr>
        <p:spPr bwMode="auto">
          <a:xfrm>
            <a:off x="2599531" y="3308350"/>
            <a:ext cx="1500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Search documents</a:t>
            </a:r>
          </a:p>
        </p:txBody>
      </p:sp>
      <p:sp>
        <p:nvSpPr>
          <p:cNvPr id="69646" name="TextBox 34">
            <a:extLst>
              <a:ext uri="{FF2B5EF4-FFF2-40B4-BE49-F238E27FC236}">
                <a16:creationId xmlns:a16="http://schemas.microsoft.com/office/drawing/2014/main" id="{D8AFE010-D0FE-534E-AA14-EF52B5D93BE0}"/>
              </a:ext>
            </a:extLst>
          </p:cNvPr>
          <p:cNvSpPr txBox="1">
            <a:spLocks noChangeArrowheads="1"/>
          </p:cNvSpPr>
          <p:nvPr/>
        </p:nvSpPr>
        <p:spPr bwMode="auto">
          <a:xfrm>
            <a:off x="4571158" y="3308350"/>
            <a:ext cx="11159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Cluster</a:t>
            </a:r>
          </a:p>
        </p:txBody>
      </p:sp>
      <p:sp>
        <p:nvSpPr>
          <p:cNvPr id="69647" name="TextBox 35">
            <a:extLst>
              <a:ext uri="{FF2B5EF4-FFF2-40B4-BE49-F238E27FC236}">
                <a16:creationId xmlns:a16="http://schemas.microsoft.com/office/drawing/2014/main" id="{E7E8C66C-8668-0947-8AD8-213EB1231058}"/>
              </a:ext>
            </a:extLst>
          </p:cNvPr>
          <p:cNvSpPr txBox="1">
            <a:spLocks noChangeArrowheads="1"/>
          </p:cNvSpPr>
          <p:nvPr/>
        </p:nvSpPr>
        <p:spPr bwMode="auto">
          <a:xfrm>
            <a:off x="5684263" y="3308350"/>
            <a:ext cx="9438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cluster</a:t>
            </a:r>
          </a:p>
        </p:txBody>
      </p:sp>
      <p:sp>
        <p:nvSpPr>
          <p:cNvPr id="69648" name="TextBox 36">
            <a:extLst>
              <a:ext uri="{FF2B5EF4-FFF2-40B4-BE49-F238E27FC236}">
                <a16:creationId xmlns:a16="http://schemas.microsoft.com/office/drawing/2014/main" id="{39037F85-CC15-C24D-8D19-9FB6A28DE8FF}"/>
              </a:ext>
            </a:extLst>
          </p:cNvPr>
          <p:cNvSpPr txBox="1">
            <a:spLocks noChangeArrowheads="1"/>
          </p:cNvSpPr>
          <p:nvPr/>
        </p:nvSpPr>
        <p:spPr bwMode="auto">
          <a:xfrm>
            <a:off x="4569380" y="4378093"/>
            <a:ext cx="111597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EMR engine</a:t>
            </a:r>
          </a:p>
        </p:txBody>
      </p:sp>
      <p:pic>
        <p:nvPicPr>
          <p:cNvPr id="69652" name="Graphic 6">
            <a:extLst>
              <a:ext uri="{FF2B5EF4-FFF2-40B4-BE49-F238E27FC236}">
                <a16:creationId xmlns:a16="http://schemas.microsoft.com/office/drawing/2014/main" id="{4C4F1D3B-BFBC-414E-9503-03EEE1B587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3" name="Graphic 9">
            <a:extLst>
              <a:ext uri="{FF2B5EF4-FFF2-40B4-BE49-F238E27FC236}">
                <a16:creationId xmlns:a16="http://schemas.microsoft.com/office/drawing/2014/main" id="{14744488-7DAD-9F4C-940E-A17BB1500F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4" name="Graphic 12">
            <a:extLst>
              <a:ext uri="{FF2B5EF4-FFF2-40B4-BE49-F238E27FC236}">
                <a16:creationId xmlns:a16="http://schemas.microsoft.com/office/drawing/2014/main" id="{60B532CA-2CA6-5948-B3E0-E773A68E60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5" name="Graphic 14">
            <a:extLst>
              <a:ext uri="{FF2B5EF4-FFF2-40B4-BE49-F238E27FC236}">
                <a16:creationId xmlns:a16="http://schemas.microsoft.com/office/drawing/2014/main" id="{7303371C-65E2-3E43-9FE6-AA23E62F2B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68BFCED-0BC1-8523-7C30-94226FB6C5D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9">
            <a:extLst>
              <a:ext uri="{FF2B5EF4-FFF2-40B4-BE49-F238E27FC236}">
                <a16:creationId xmlns:a16="http://schemas.microsoft.com/office/drawing/2014/main" id="{9E0BF576-EE0E-58B6-DC52-3C5B8CC53C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7">
            <a:extLst>
              <a:ext uri="{FF2B5EF4-FFF2-40B4-BE49-F238E27FC236}">
                <a16:creationId xmlns:a16="http://schemas.microsoft.com/office/drawing/2014/main" id="{2D1247CB-79C2-A51F-8664-5AC78195C830}"/>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5" name="TextBox 18">
            <a:extLst>
              <a:ext uri="{FF2B5EF4-FFF2-40B4-BE49-F238E27FC236}">
                <a16:creationId xmlns:a16="http://schemas.microsoft.com/office/drawing/2014/main" id="{D5B7B0F8-7709-931F-3DD4-B0B44B6379A7}"/>
              </a:ext>
            </a:extLst>
          </p:cNvPr>
          <p:cNvSpPr txBox="1">
            <a:spLocks noChangeArrowheads="1"/>
          </p:cNvSpPr>
          <p:nvPr/>
        </p:nvSpPr>
        <p:spPr bwMode="auto">
          <a:xfrm>
            <a:off x="7328827" y="3316288"/>
            <a:ext cx="11668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 lake</a:t>
            </a:r>
          </a:p>
        </p:txBody>
      </p:sp>
      <p:pic>
        <p:nvPicPr>
          <p:cNvPr id="6" name="Graphic 6">
            <a:extLst>
              <a:ext uri="{FF2B5EF4-FFF2-40B4-BE49-F238E27FC236}">
                <a16:creationId xmlns:a16="http://schemas.microsoft.com/office/drawing/2014/main" id="{9DC47283-DC34-B5B1-6E82-DFC463A09D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3416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0662" name="Footer Placeholder 2">
            <a:extLst>
              <a:ext uri="{FF2B5EF4-FFF2-40B4-BE49-F238E27FC236}">
                <a16:creationId xmlns:a16="http://schemas.microsoft.com/office/drawing/2014/main" id="{5849A0DB-FEA2-D64C-8DAB-25937D9B3E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70663" name="Slide Number Placeholder 3">
            <a:extLst>
              <a:ext uri="{FF2B5EF4-FFF2-40B4-BE49-F238E27FC236}">
                <a16:creationId xmlns:a16="http://schemas.microsoft.com/office/drawing/2014/main" id="{BBF6583D-A996-9848-9279-E272315ED8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6AED82-24B7-0646-8DA8-DADFDA5A47E4}" type="slidenum">
              <a:rPr lang="en-US" altLang="en-US" smtClean="0">
                <a:solidFill>
                  <a:srgbClr val="161E2D"/>
                </a:solidFill>
                <a:latin typeface="Arial" panose="020B0604020202020204" pitchFamily="34" charset="0"/>
              </a:rPr>
              <a:pPr fontAlgn="base">
                <a:spcBef>
                  <a:spcPct val="0"/>
                </a:spcBef>
                <a:spcAft>
                  <a:spcPct val="0"/>
                </a:spcAft>
              </a:pPr>
              <a:t>34</a:t>
            </a:fld>
            <a:endParaRPr lang="en-US" altLang="en-US">
              <a:solidFill>
                <a:srgbClr val="161E2D"/>
              </a:solidFill>
              <a:latin typeface="Arial" panose="020B0604020202020204" pitchFamily="34" charset="0"/>
            </a:endParaRP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2/6</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Data Analytics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Graphic 18">
            <a:extLst>
              <a:ext uri="{FF2B5EF4-FFF2-40B4-BE49-F238E27FC236}">
                <a16:creationId xmlns:a16="http://schemas.microsoft.com/office/drawing/2014/main" id="{A4F5BDDE-5F7C-1E41-A1B0-2FD56A4D7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79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1686" name="Footer Placeholder 2">
            <a:extLst>
              <a:ext uri="{FF2B5EF4-FFF2-40B4-BE49-F238E27FC236}">
                <a16:creationId xmlns:a16="http://schemas.microsoft.com/office/drawing/2014/main" id="{F88C86C1-5BFE-BA43-996F-07D6E3B8364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71687" name="Slide Number Placeholder 3">
            <a:extLst>
              <a:ext uri="{FF2B5EF4-FFF2-40B4-BE49-F238E27FC236}">
                <a16:creationId xmlns:a16="http://schemas.microsoft.com/office/drawing/2014/main" id="{738E33E8-FB96-8548-9BDF-578DE5A17F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07AFE0-961D-614A-8EDD-BFCE364EA648}" type="slidenum">
              <a:rPr lang="en-US" altLang="en-US" smtClean="0">
                <a:solidFill>
                  <a:srgbClr val="161E2D"/>
                </a:solidFill>
                <a:latin typeface="Arial" panose="020B0604020202020204" pitchFamily="34" charset="0"/>
              </a:rPr>
              <a:pPr fontAlgn="base">
                <a:spcBef>
                  <a:spcPct val="0"/>
                </a:spcBef>
                <a:spcAft>
                  <a:spcPct val="0"/>
                </a:spcAft>
              </a:pPr>
              <a:t>35</a:t>
            </a:fld>
            <a:endParaRPr lang="en-US" altLang="en-US">
              <a:solidFill>
                <a:srgbClr val="161E2D"/>
              </a:solidFill>
              <a:latin typeface="Arial" panose="020B0604020202020204" pitchFamily="34" charset="0"/>
            </a:endParaRP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3/6</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Athena</a:t>
            </a:r>
          </a:p>
        </p:txBody>
      </p:sp>
      <p:sp>
        <p:nvSpPr>
          <p:cNvPr id="71692" name="TextBox 19">
            <a:extLst>
              <a:ext uri="{FF2B5EF4-FFF2-40B4-BE49-F238E27FC236}">
                <a16:creationId xmlns:a16="http://schemas.microsoft.com/office/drawing/2014/main" id="{9F1990FF-C915-6349-BAAE-A6C4A60383DA}"/>
              </a:ext>
            </a:extLst>
          </p:cNvPr>
          <p:cNvSpPr txBox="1">
            <a:spLocks noChangeArrowheads="1"/>
          </p:cNvSpPr>
          <p:nvPr/>
        </p:nvSpPr>
        <p:spPr bwMode="auto">
          <a:xfrm>
            <a:off x="906459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OpenSearch 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283373" y="3317875"/>
            <a:ext cx="94839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Crawler</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3346587" y="3325569"/>
            <a:ext cx="10751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Glue</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Data Catalog</a:t>
            </a:r>
          </a:p>
        </p:txBody>
      </p:sp>
      <p:pic>
        <p:nvPicPr>
          <p:cNvPr id="71700" name="Graphic 7">
            <a:extLst>
              <a:ext uri="{FF2B5EF4-FFF2-40B4-BE49-F238E27FC236}">
                <a16:creationId xmlns:a16="http://schemas.microsoft.com/office/drawing/2014/main" id="{842F7F70-935A-434A-BFDE-8D7890B52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8972"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1" name="Graphic 9">
            <a:extLst>
              <a:ext uri="{FF2B5EF4-FFF2-40B4-BE49-F238E27FC236}">
                <a16:creationId xmlns:a16="http://schemas.microsoft.com/office/drawing/2014/main" id="{ABBD8B24-1955-BB4E-A133-A8D4E7C631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809" y="281121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Elastic Views</a:t>
            </a:r>
          </a:p>
        </p:txBody>
      </p:sp>
      <p:sp>
        <p:nvSpPr>
          <p:cNvPr id="2" name="TextBox 16">
            <a:extLst>
              <a:ext uri="{FF2B5EF4-FFF2-40B4-BE49-F238E27FC236}">
                <a16:creationId xmlns:a16="http://schemas.microsoft.com/office/drawing/2014/main" id="{9918499E-3FA8-B867-90A6-4E076229A4A8}"/>
              </a:ext>
            </a:extLst>
          </p:cNvPr>
          <p:cNvSpPr txBox="1">
            <a:spLocks noChangeArrowheads="1"/>
          </p:cNvSpPr>
          <p:nvPr/>
        </p:nvSpPr>
        <p:spPr bwMode="auto">
          <a:xfrm>
            <a:off x="2283373" y="4377030"/>
            <a:ext cx="94839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Glue for Ray</a:t>
            </a:r>
          </a:p>
        </p:txBody>
      </p:sp>
      <p:sp>
        <p:nvSpPr>
          <p:cNvPr id="4" name="TextBox 24">
            <a:extLst>
              <a:ext uri="{FF2B5EF4-FFF2-40B4-BE49-F238E27FC236}">
                <a16:creationId xmlns:a16="http://schemas.microsoft.com/office/drawing/2014/main" id="{FD8A700A-4F05-FD1D-B7D7-C9F43CC967FC}"/>
              </a:ext>
            </a:extLst>
          </p:cNvPr>
          <p:cNvSpPr txBox="1">
            <a:spLocks noChangeArrowheads="1"/>
          </p:cNvSpPr>
          <p:nvPr/>
        </p:nvSpPr>
        <p:spPr bwMode="auto">
          <a:xfrm>
            <a:off x="3346587" y="4383380"/>
            <a:ext cx="107511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Glue Data Quality</a:t>
            </a:r>
          </a:p>
        </p:txBody>
      </p:sp>
      <p:pic>
        <p:nvPicPr>
          <p:cNvPr id="5" name="Graphic 7">
            <a:extLst>
              <a:ext uri="{FF2B5EF4-FFF2-40B4-BE49-F238E27FC236}">
                <a16:creationId xmlns:a16="http://schemas.microsoft.com/office/drawing/2014/main" id="{9D6D5B61-171C-5B05-E08A-3D3BD4F71508}"/>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528972" y="386903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9">
            <a:extLst>
              <a:ext uri="{FF2B5EF4-FFF2-40B4-BE49-F238E27FC236}">
                <a16:creationId xmlns:a16="http://schemas.microsoft.com/office/drawing/2014/main" id="{D5BCC2B7-5E5A-BA75-2816-2041CC342A27}"/>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655761" y="386903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4">
            <a:extLst>
              <a:ext uri="{FF2B5EF4-FFF2-40B4-BE49-F238E27FC236}">
                <a16:creationId xmlns:a16="http://schemas.microsoft.com/office/drawing/2014/main" id="{117CD779-157E-4D08-A82B-5CE428453809}"/>
              </a:ext>
            </a:extLst>
          </p:cNvPr>
          <p:cNvSpPr txBox="1">
            <a:spLocks noChangeArrowheads="1"/>
          </p:cNvSpPr>
          <p:nvPr/>
        </p:nvSpPr>
        <p:spPr bwMode="auto">
          <a:xfrm>
            <a:off x="10236112" y="4383380"/>
            <a:ext cx="118319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Cluster Administrator node</a:t>
            </a:r>
          </a:p>
        </p:txBody>
      </p:sp>
      <p:pic>
        <p:nvPicPr>
          <p:cNvPr id="10" name="Graphic 9">
            <a:extLst>
              <a:ext uri="{FF2B5EF4-FFF2-40B4-BE49-F238E27FC236}">
                <a16:creationId xmlns:a16="http://schemas.microsoft.com/office/drawing/2014/main" id="{A33E22A0-25D6-B30F-67BE-A09E85B3F26D}"/>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0599108" y="386903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6">
            <a:extLst>
              <a:ext uri="{FF2B5EF4-FFF2-40B4-BE49-F238E27FC236}">
                <a16:creationId xmlns:a16="http://schemas.microsoft.com/office/drawing/2014/main" id="{521B4FF0-6016-04DE-17B2-2081E0C537D1}"/>
              </a:ext>
            </a:extLst>
          </p:cNvPr>
          <p:cNvSpPr txBox="1">
            <a:spLocks noChangeArrowheads="1"/>
          </p:cNvSpPr>
          <p:nvPr/>
        </p:nvSpPr>
        <p:spPr bwMode="auto">
          <a:xfrm>
            <a:off x="9152728" y="4377030"/>
            <a:ext cx="10278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UltraWarm node</a:t>
            </a:r>
          </a:p>
        </p:txBody>
      </p:sp>
      <p:pic>
        <p:nvPicPr>
          <p:cNvPr id="13" name="Graphic 7">
            <a:extLst>
              <a:ext uri="{FF2B5EF4-FFF2-40B4-BE49-F238E27FC236}">
                <a16:creationId xmlns:a16="http://schemas.microsoft.com/office/drawing/2014/main" id="{9B266A0A-B78A-B2BA-7BC1-5CF13DC517C6}"/>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9438032" y="386903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24">
            <a:extLst>
              <a:ext uri="{FF2B5EF4-FFF2-40B4-BE49-F238E27FC236}">
                <a16:creationId xmlns:a16="http://schemas.microsoft.com/office/drawing/2014/main" id="{629D3B33-7C56-1EA5-8DD4-FBF17D1E2C45}"/>
              </a:ext>
            </a:extLst>
          </p:cNvPr>
          <p:cNvSpPr txBox="1">
            <a:spLocks noChangeArrowheads="1"/>
          </p:cNvSpPr>
          <p:nvPr/>
        </p:nvSpPr>
        <p:spPr bwMode="auto">
          <a:xfrm>
            <a:off x="9152729" y="3317875"/>
            <a:ext cx="10278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Index</a:t>
            </a:r>
          </a:p>
        </p:txBody>
      </p:sp>
      <p:pic>
        <p:nvPicPr>
          <p:cNvPr id="17" name="Graphic 9">
            <a:extLst>
              <a:ext uri="{FF2B5EF4-FFF2-40B4-BE49-F238E27FC236}">
                <a16:creationId xmlns:a16="http://schemas.microsoft.com/office/drawing/2014/main" id="{F703A084-5224-6097-B7BE-B33D95481824}"/>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438032"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6">
            <a:extLst>
              <a:ext uri="{FF2B5EF4-FFF2-40B4-BE49-F238E27FC236}">
                <a16:creationId xmlns:a16="http://schemas.microsoft.com/office/drawing/2014/main" id="{0AE58004-C889-88B7-ADA6-3091DB716807}"/>
              </a:ext>
            </a:extLst>
          </p:cNvPr>
          <p:cNvSpPr txBox="1">
            <a:spLocks noChangeArrowheads="1"/>
          </p:cNvSpPr>
          <p:nvPr/>
        </p:nvSpPr>
        <p:spPr bwMode="auto">
          <a:xfrm>
            <a:off x="10236112" y="3317875"/>
            <a:ext cx="118319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 node</a:t>
            </a:r>
          </a:p>
        </p:txBody>
      </p:sp>
      <p:pic>
        <p:nvPicPr>
          <p:cNvPr id="19" name="Graphic 7">
            <a:extLst>
              <a:ext uri="{FF2B5EF4-FFF2-40B4-BE49-F238E27FC236}">
                <a16:creationId xmlns:a16="http://schemas.microsoft.com/office/drawing/2014/main" id="{19E6DC39-FB65-FF6A-4B00-5D55A32DD1A9}"/>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10599107"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4">
            <a:extLst>
              <a:ext uri="{FF2B5EF4-FFF2-40B4-BE49-F238E27FC236}">
                <a16:creationId xmlns:a16="http://schemas.microsoft.com/office/drawing/2014/main" id="{F6C850F4-6DE3-03BF-892A-CFAA1F40E106}"/>
              </a:ext>
            </a:extLst>
          </p:cNvPr>
          <p:cNvSpPr txBox="1">
            <a:spLocks noChangeArrowheads="1"/>
          </p:cNvSpPr>
          <p:nvPr/>
        </p:nvSpPr>
        <p:spPr bwMode="auto">
          <a:xfrm>
            <a:off x="7395816" y="3324225"/>
            <a:ext cx="102780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 source connectors</a:t>
            </a:r>
          </a:p>
        </p:txBody>
      </p:sp>
      <p:pic>
        <p:nvPicPr>
          <p:cNvPr id="9" name="Graphic 9">
            <a:extLst>
              <a:ext uri="{FF2B5EF4-FFF2-40B4-BE49-F238E27FC236}">
                <a16:creationId xmlns:a16="http://schemas.microsoft.com/office/drawing/2014/main" id="{A96F194C-7A79-1BDA-6C17-1E6C9F4619F4}"/>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7681119"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2710" name="Footer Placeholder 2">
            <a:extLst>
              <a:ext uri="{FF2B5EF4-FFF2-40B4-BE49-F238E27FC236}">
                <a16:creationId xmlns:a16="http://schemas.microsoft.com/office/drawing/2014/main" id="{F31DC9A3-728C-9D4D-8E38-0EFB594C6F3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72711" name="Slide Number Placeholder 3">
            <a:extLst>
              <a:ext uri="{FF2B5EF4-FFF2-40B4-BE49-F238E27FC236}">
                <a16:creationId xmlns:a16="http://schemas.microsoft.com/office/drawing/2014/main" id="{960438CE-AB9A-F84F-A42C-9E7AC830E34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9D4ABC-3FC9-9349-A357-4BF8E76B17FF}" type="slidenum">
              <a:rPr lang="en-US" altLang="en-US" smtClean="0">
                <a:solidFill>
                  <a:srgbClr val="161E2D"/>
                </a:solidFill>
                <a:latin typeface="Arial" panose="020B0604020202020204" pitchFamily="34" charset="0"/>
              </a:rPr>
              <a:pPr fontAlgn="base">
                <a:spcBef>
                  <a:spcPct val="0"/>
                </a:spcBef>
                <a:spcAft>
                  <a:spcPct val="0"/>
                </a:spcAft>
              </a:pPr>
              <a:t>36</a:t>
            </a:fld>
            <a:endParaRPr lang="en-US" altLang="en-US">
              <a:solidFill>
                <a:srgbClr val="161E2D"/>
              </a:solidFill>
              <a:latin typeface="Arial" panose="020B0604020202020204" pitchFamily="34" charset="0"/>
            </a:endParaRP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4/6</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23">
            <a:extLst>
              <a:ext uri="{FF2B5EF4-FFF2-40B4-BE49-F238E27FC236}">
                <a16:creationId xmlns:a16="http://schemas.microsoft.com/office/drawing/2014/main" id="{F1C23086-EC84-CB4E-BB00-6843C7A21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33209" y="3317875"/>
            <a:ext cx="110091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Dense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compute node</a:t>
            </a:r>
          </a:p>
        </p:txBody>
      </p:sp>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42075" y="3318627"/>
            <a:ext cx="10994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Dense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storage node</a:t>
            </a:r>
          </a:p>
        </p:txBody>
      </p:sp>
      <p:pic>
        <p:nvPicPr>
          <p:cNvPr id="24" name="Graphic 12">
            <a:extLst>
              <a:ext uri="{FF2B5EF4-FFF2-40B4-BE49-F238E27FC236}">
                <a16:creationId xmlns:a16="http://schemas.microsoft.com/office/drawing/2014/main" id="{0D6FE736-7AF5-C241-B8D6-799E7453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6224"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6">
            <a:extLst>
              <a:ext uri="{FF2B5EF4-FFF2-40B4-BE49-F238E27FC236}">
                <a16:creationId xmlns:a16="http://schemas.microsoft.com/office/drawing/2014/main" id="{B6237390-223B-3047-8E1D-7A88CBDA1C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1600" y="28000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06352D7-B3D5-6E42-BB7E-E122ED6753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28635" y="3920583"/>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2220559" y="4439153"/>
            <a:ext cx="1093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Redshift ML</a:t>
            </a:r>
          </a:p>
        </p:txBody>
      </p:sp>
      <p:pic>
        <p:nvPicPr>
          <p:cNvPr id="4" name="Graphic 3">
            <a:extLst>
              <a:ext uri="{FF2B5EF4-FFF2-40B4-BE49-F238E27FC236}">
                <a16:creationId xmlns:a16="http://schemas.microsoft.com/office/drawing/2014/main" id="{023D597A-23A0-3344-B148-90A36E256E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55172" y="2799449"/>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4436983" y="3329674"/>
            <a:ext cx="1093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RA3</a:t>
            </a:r>
          </a:p>
        </p:txBody>
      </p:sp>
      <p:sp>
        <p:nvSpPr>
          <p:cNvPr id="2" name="TextBox 16">
            <a:extLst>
              <a:ext uri="{FF2B5EF4-FFF2-40B4-BE49-F238E27FC236}">
                <a16:creationId xmlns:a16="http://schemas.microsoft.com/office/drawing/2014/main" id="{E7D24C9E-AD18-C3F9-5D0F-E365FCAB7272}"/>
              </a:ext>
            </a:extLst>
          </p:cNvPr>
          <p:cNvSpPr txBox="1">
            <a:spLocks noChangeArrowheads="1"/>
          </p:cNvSpPr>
          <p:nvPr/>
        </p:nvSpPr>
        <p:spPr bwMode="auto">
          <a:xfrm>
            <a:off x="7190297" y="3317875"/>
            <a:ext cx="14510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Paginated Reports</a:t>
            </a:r>
          </a:p>
        </p:txBody>
      </p:sp>
      <p:pic>
        <p:nvPicPr>
          <p:cNvPr id="5" name="Graphic 7">
            <a:extLst>
              <a:ext uri="{FF2B5EF4-FFF2-40B4-BE49-F238E27FC236}">
                <a16:creationId xmlns:a16="http://schemas.microsoft.com/office/drawing/2014/main" id="{049FFB35-B749-95A3-9783-56D7A3AF198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9774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7">
            <a:extLst>
              <a:ext uri="{FF2B5EF4-FFF2-40B4-BE49-F238E27FC236}">
                <a16:creationId xmlns:a16="http://schemas.microsoft.com/office/drawing/2014/main" id="{D36722D7-3B79-1A54-9FFC-824CFAF06C64}"/>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QuickSight</a:t>
            </a:r>
          </a:p>
        </p:txBody>
      </p:sp>
      <p:pic>
        <p:nvPicPr>
          <p:cNvPr id="8" name="Graphic 7">
            <a:extLst>
              <a:ext uri="{FF2B5EF4-FFF2-40B4-BE49-F238E27FC236}">
                <a16:creationId xmlns:a16="http://schemas.microsoft.com/office/drawing/2014/main" id="{31478A50-DAD2-FA6B-31AA-0B62DF2D35D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C7E77F17-2F71-A52E-4AF2-1155AAF7D606}"/>
              </a:ext>
            </a:extLst>
          </p:cNvPr>
          <p:cNvSpPr txBox="1">
            <a:spLocks noChangeArrowheads="1"/>
          </p:cNvSpPr>
          <p:nvPr/>
        </p:nvSpPr>
        <p:spPr bwMode="auto">
          <a:xfrm>
            <a:off x="3342075" y="4439761"/>
            <a:ext cx="10994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 sharing governance</a:t>
            </a:r>
          </a:p>
        </p:txBody>
      </p:sp>
      <p:pic>
        <p:nvPicPr>
          <p:cNvPr id="12" name="Graphic 26">
            <a:extLst>
              <a:ext uri="{FF2B5EF4-FFF2-40B4-BE49-F238E27FC236}">
                <a16:creationId xmlns:a16="http://schemas.microsoft.com/office/drawing/2014/main" id="{B63F247A-B777-9A3B-1832-50D440C22A43}"/>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3681600" y="3921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12">
            <a:extLst>
              <a:ext uri="{FF2B5EF4-FFF2-40B4-BE49-F238E27FC236}">
                <a16:creationId xmlns:a16="http://schemas.microsoft.com/office/drawing/2014/main" id="{C9F7A657-3C50-06EA-56A5-D30854440397}"/>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844700" y="3920583"/>
            <a:ext cx="457200" cy="457200"/>
          </a:xfrm>
          <a:prstGeom prst="rect">
            <a:avLst/>
          </a:prstGeom>
        </p:spPr>
      </p:pic>
      <p:sp>
        <p:nvSpPr>
          <p:cNvPr id="14" name="TextBox 24">
            <a:extLst>
              <a:ext uri="{FF2B5EF4-FFF2-40B4-BE49-F238E27FC236}">
                <a16:creationId xmlns:a16="http://schemas.microsoft.com/office/drawing/2014/main" id="{94A651C8-D97B-D12A-D339-821834EA93DA}"/>
              </a:ext>
            </a:extLst>
          </p:cNvPr>
          <p:cNvSpPr txBox="1">
            <a:spLocks noChangeArrowheads="1"/>
          </p:cNvSpPr>
          <p:nvPr/>
        </p:nvSpPr>
        <p:spPr bwMode="auto">
          <a:xfrm>
            <a:off x="5541639" y="4439153"/>
            <a:ext cx="1093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Streaming Ingestion</a:t>
            </a:r>
          </a:p>
        </p:txBody>
      </p:sp>
      <p:pic>
        <p:nvPicPr>
          <p:cNvPr id="15" name="Graphic 14">
            <a:extLst>
              <a:ext uri="{FF2B5EF4-FFF2-40B4-BE49-F238E27FC236}">
                <a16:creationId xmlns:a16="http://schemas.microsoft.com/office/drawing/2014/main" id="{726DDBCE-16DB-9692-048C-75657CB200B0}"/>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4755172" y="3920583"/>
            <a:ext cx="457200" cy="457200"/>
          </a:xfrm>
          <a:prstGeom prst="rect">
            <a:avLst/>
          </a:prstGeom>
        </p:spPr>
      </p:pic>
      <p:sp>
        <p:nvSpPr>
          <p:cNvPr id="17" name="TextBox 16">
            <a:extLst>
              <a:ext uri="{FF2B5EF4-FFF2-40B4-BE49-F238E27FC236}">
                <a16:creationId xmlns:a16="http://schemas.microsoft.com/office/drawing/2014/main" id="{DAF75482-9763-0519-259B-9730E0A1DE18}"/>
              </a:ext>
            </a:extLst>
          </p:cNvPr>
          <p:cNvSpPr txBox="1">
            <a:spLocks noChangeArrowheads="1"/>
          </p:cNvSpPr>
          <p:nvPr/>
        </p:nvSpPr>
        <p:spPr bwMode="auto">
          <a:xfrm>
            <a:off x="4436983" y="4450808"/>
            <a:ext cx="1093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Auto-copy</a:t>
            </a:r>
          </a:p>
        </p:txBody>
      </p:sp>
      <p:sp>
        <p:nvSpPr>
          <p:cNvPr id="18" name="TextBox 17">
            <a:extLst>
              <a:ext uri="{FF2B5EF4-FFF2-40B4-BE49-F238E27FC236}">
                <a16:creationId xmlns:a16="http://schemas.microsoft.com/office/drawing/2014/main" id="{3A653F76-00DE-271F-891B-9C30B8A2A1BB}"/>
              </a:ext>
            </a:extLst>
          </p:cNvPr>
          <p:cNvSpPr txBox="1">
            <a:spLocks noChangeArrowheads="1"/>
          </p:cNvSpPr>
          <p:nvPr/>
        </p:nvSpPr>
        <p:spPr bwMode="auto">
          <a:xfrm>
            <a:off x="5513885" y="3317875"/>
            <a:ext cx="110091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26" name="Graphic 12">
            <a:extLst>
              <a:ext uri="{FF2B5EF4-FFF2-40B4-BE49-F238E27FC236}">
                <a16:creationId xmlns:a16="http://schemas.microsoft.com/office/drawing/2014/main" id="{DE7F4C39-367F-D772-D0EA-01AADDA320A9}"/>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856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3731" name="Footer Placeholder 2">
            <a:extLst>
              <a:ext uri="{FF2B5EF4-FFF2-40B4-BE49-F238E27FC236}">
                <a16:creationId xmlns:a16="http://schemas.microsoft.com/office/drawing/2014/main" id="{8B104E06-8896-B942-84F9-E91C79E7836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73732" name="Slide Number Placeholder 3">
            <a:extLst>
              <a:ext uri="{FF2B5EF4-FFF2-40B4-BE49-F238E27FC236}">
                <a16:creationId xmlns:a16="http://schemas.microsoft.com/office/drawing/2014/main" id="{7FAE0CA2-7460-D24B-AD0A-B86F8FF32CC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rgbClr val="161E2D"/>
                </a:solidFill>
                <a:latin typeface="Arial" panose="020B0604020202020204" pitchFamily="34" charset="0"/>
              </a:rPr>
              <a:pPr fontAlgn="base">
                <a:spcBef>
                  <a:spcPct val="0"/>
                </a:spcBef>
                <a:spcAft>
                  <a:spcPct val="0"/>
                </a:spcAft>
              </a:pPr>
              <a:t>37</a:t>
            </a:fld>
            <a:endParaRPr lang="en-US" altLang="en-US">
              <a:solidFill>
                <a:srgbClr val="161E2D"/>
              </a:solidFill>
              <a:latin typeface="Arial" panose="020B0604020202020204" pitchFamily="34" charset="0"/>
            </a:endParaRP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5/6</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AWS Glue DataBrew</a:t>
            </a:r>
          </a:p>
        </p:txBody>
      </p:sp>
      <p:pic>
        <p:nvPicPr>
          <p:cNvPr id="23" name="Graphic 22">
            <a:extLst>
              <a:ext uri="{FF2B5EF4-FFF2-40B4-BE49-F238E27FC236}">
                <a16:creationId xmlns:a16="http://schemas.microsoft.com/office/drawing/2014/main" id="{5DAB89DC-6F62-604E-AAA6-219FB0E016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3137" y="1184275"/>
            <a:ext cx="762000" cy="762000"/>
          </a:xfrm>
          <a:prstGeom prst="rect">
            <a:avLst/>
          </a:prstGeom>
        </p:spPr>
      </p:pic>
      <p:pic>
        <p:nvPicPr>
          <p:cNvPr id="15" name="Graphic 12">
            <a:extLst>
              <a:ext uri="{FF2B5EF4-FFF2-40B4-BE49-F238E27FC236}">
                <a16:creationId xmlns:a16="http://schemas.microsoft.com/office/drawing/2014/main" id="{66ECDE18-532E-F142-B49A-7AAEA99C706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9">
            <a:extLst>
              <a:ext uri="{FF2B5EF4-FFF2-40B4-BE49-F238E27FC236}">
                <a16:creationId xmlns:a16="http://schemas.microsoft.com/office/drawing/2014/main" id="{7BB8CDD1-1192-7941-A83B-026F456A636B}"/>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FinSpace</a:t>
            </a:r>
          </a:p>
        </p:txBody>
      </p:sp>
      <p:sp>
        <p:nvSpPr>
          <p:cNvPr id="22" name="TextBox 16">
            <a:extLst>
              <a:ext uri="{FF2B5EF4-FFF2-40B4-BE49-F238E27FC236}">
                <a16:creationId xmlns:a16="http://schemas.microsoft.com/office/drawing/2014/main" id="{66DCB1DA-3CC9-3145-96B7-81DA213E54CD}"/>
              </a:ext>
            </a:extLst>
          </p:cNvPr>
          <p:cNvSpPr txBox="1">
            <a:spLocks noChangeArrowheads="1"/>
          </p:cNvSpPr>
          <p:nvPr/>
        </p:nvSpPr>
        <p:spPr bwMode="auto">
          <a:xfrm>
            <a:off x="2717801" y="3317875"/>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MSK Connect</a:t>
            </a:r>
          </a:p>
        </p:txBody>
      </p:sp>
      <p:pic>
        <p:nvPicPr>
          <p:cNvPr id="24" name="Graphic 7">
            <a:extLst>
              <a:ext uri="{FF2B5EF4-FFF2-40B4-BE49-F238E27FC236}">
                <a16:creationId xmlns:a16="http://schemas.microsoft.com/office/drawing/2014/main" id="{A692D88F-4C61-5A4C-8D55-614CD6888B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6">
            <a:extLst>
              <a:ext uri="{FF2B5EF4-FFF2-40B4-BE49-F238E27FC236}">
                <a16:creationId xmlns:a16="http://schemas.microsoft.com/office/drawing/2014/main" id="{9B7A4513-A98B-9344-86F1-9259A264049E}"/>
              </a:ext>
            </a:extLst>
          </p:cNvPr>
          <p:cNvSpPr txBox="1">
            <a:spLocks noChangeArrowheads="1"/>
          </p:cNvSpPr>
          <p:nvPr/>
        </p:nvSpPr>
        <p:spPr bwMode="auto">
          <a:xfrm>
            <a:off x="4893157" y="3317875"/>
            <a:ext cx="14510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Data Exchange for APIs</a:t>
            </a:r>
          </a:p>
        </p:txBody>
      </p:sp>
      <p:pic>
        <p:nvPicPr>
          <p:cNvPr id="26" name="Graphic 7">
            <a:extLst>
              <a:ext uri="{FF2B5EF4-FFF2-40B4-BE49-F238E27FC236}">
                <a16:creationId xmlns:a16="http://schemas.microsoft.com/office/drawing/2014/main" id="{D812A7BD-8CEC-5F4E-970A-3FDA46C7F7F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3731" name="Footer Placeholder 2">
            <a:extLst>
              <a:ext uri="{FF2B5EF4-FFF2-40B4-BE49-F238E27FC236}">
                <a16:creationId xmlns:a16="http://schemas.microsoft.com/office/drawing/2014/main" id="{8B104E06-8896-B942-84F9-E91C79E7836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73732" name="Slide Number Placeholder 3">
            <a:extLst>
              <a:ext uri="{FF2B5EF4-FFF2-40B4-BE49-F238E27FC236}">
                <a16:creationId xmlns:a16="http://schemas.microsoft.com/office/drawing/2014/main" id="{7FAE0CA2-7460-D24B-AD0A-B86F8FF32CC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rgbClr val="161E2D"/>
                </a:solidFill>
                <a:latin typeface="Arial" panose="020B0604020202020204" pitchFamily="34" charset="0"/>
              </a:rPr>
              <a:pPr fontAlgn="base">
                <a:spcBef>
                  <a:spcPct val="0"/>
                </a:spcBef>
                <a:spcAft>
                  <a:spcPct val="0"/>
                </a:spcAft>
              </a:pPr>
              <a:t>38</a:t>
            </a:fld>
            <a:endParaRPr lang="en-US" altLang="en-US">
              <a:solidFill>
                <a:srgbClr val="161E2D"/>
              </a:solidFill>
              <a:latin typeface="Arial" panose="020B0604020202020204" pitchFamily="34" charset="0"/>
            </a:endParaRP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6/6</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Clean Rooms</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DataZone</a:t>
            </a:r>
          </a:p>
        </p:txBody>
      </p:sp>
      <p:sp>
        <p:nvSpPr>
          <p:cNvPr id="2" name="TextBox 18">
            <a:extLst>
              <a:ext uri="{FF2B5EF4-FFF2-40B4-BE49-F238E27FC236}">
                <a16:creationId xmlns:a16="http://schemas.microsoft.com/office/drawing/2014/main" id="{9472CF72-4DE2-3249-328A-37C9E5BBFDFF}"/>
              </a:ext>
            </a:extLst>
          </p:cNvPr>
          <p:cNvSpPr txBox="1">
            <a:spLocks noChangeArrowheads="1"/>
          </p:cNvSpPr>
          <p:nvPr/>
        </p:nvSpPr>
        <p:spPr bwMode="auto">
          <a:xfrm>
            <a:off x="2684397" y="3317875"/>
            <a:ext cx="138588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Business data catalog</a:t>
            </a:r>
          </a:p>
        </p:txBody>
      </p:sp>
      <p:sp>
        <p:nvSpPr>
          <p:cNvPr id="3" name="TextBox 21">
            <a:extLst>
              <a:ext uri="{FF2B5EF4-FFF2-40B4-BE49-F238E27FC236}">
                <a16:creationId xmlns:a16="http://schemas.microsoft.com/office/drawing/2014/main" id="{0CB88875-B8F5-BB04-CA82-946CD5B486C0}"/>
              </a:ext>
            </a:extLst>
          </p:cNvPr>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 portal</a:t>
            </a:r>
          </a:p>
        </p:txBody>
      </p:sp>
      <p:sp>
        <p:nvSpPr>
          <p:cNvPr id="4" name="TextBox 25">
            <a:extLst>
              <a:ext uri="{FF2B5EF4-FFF2-40B4-BE49-F238E27FC236}">
                <a16:creationId xmlns:a16="http://schemas.microsoft.com/office/drawing/2014/main" id="{5FB4E4B1-889D-34B8-D487-9FB4DB2CA68A}"/>
              </a:ext>
            </a:extLst>
          </p:cNvPr>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 projects</a:t>
            </a:r>
          </a:p>
        </p:txBody>
      </p:sp>
      <p:pic>
        <p:nvPicPr>
          <p:cNvPr id="5" name="Graphic 6">
            <a:extLst>
              <a:ext uri="{FF2B5EF4-FFF2-40B4-BE49-F238E27FC236}">
                <a16:creationId xmlns:a16="http://schemas.microsoft.com/office/drawing/2014/main" id="{7426FF6A-DA55-B243-790E-E7546CC7FE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8">
            <a:extLst>
              <a:ext uri="{FF2B5EF4-FFF2-40B4-BE49-F238E27FC236}">
                <a16:creationId xmlns:a16="http://schemas.microsoft.com/office/drawing/2014/main" id="{537D845C-46B1-9742-6C0F-12E9B763D6C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17">
            <a:extLst>
              <a:ext uri="{FF2B5EF4-FFF2-40B4-BE49-F238E27FC236}">
                <a16:creationId xmlns:a16="http://schemas.microsoft.com/office/drawing/2014/main" id="{7DEF0F9F-0455-2BE9-D6FA-4275BAD908A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3821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a:xfrm>
            <a:off x="290513" y="2101850"/>
            <a:ext cx="6342062" cy="2251075"/>
          </a:xfrm>
        </p:spPr>
        <p:txBody>
          <a:bodyPr/>
          <a:lstStyle/>
          <a:p>
            <a:pPr eaLnBrk="1" hangingPunct="1"/>
            <a:r>
              <a:rPr lang="en-US" altLang="en-US"/>
              <a:t>Application</a:t>
            </a:r>
            <a:br>
              <a:rPr lang="en-US" altLang="en-US"/>
            </a:br>
            <a:r>
              <a:rPr lang="en-US" altLang="en-US"/>
              <a:t>Integration</a:t>
            </a:r>
          </a:p>
        </p:txBody>
      </p:sp>
      <p:sp>
        <p:nvSpPr>
          <p:cNvPr id="74755" name="Footer Placeholder 2">
            <a:extLst>
              <a:ext uri="{FF2B5EF4-FFF2-40B4-BE49-F238E27FC236}">
                <a16:creationId xmlns:a16="http://schemas.microsoft.com/office/drawing/2014/main" id="{48511D85-2E9F-7C45-A178-F03B7F913F0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74756" name="Slide Number Placeholder 3">
            <a:extLst>
              <a:ext uri="{FF2B5EF4-FFF2-40B4-BE49-F238E27FC236}">
                <a16:creationId xmlns:a16="http://schemas.microsoft.com/office/drawing/2014/main" id="{5F24B36A-66A6-5841-9BB4-5F44020DFE4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72D3BA3-60AD-0742-A527-62D6DF5D055E}" type="slidenum">
              <a:rPr lang="en-US" altLang="en-US" smtClean="0">
                <a:solidFill>
                  <a:srgbClr val="161E2D"/>
                </a:solidFill>
                <a:latin typeface="Arial" panose="020B0604020202020204" pitchFamily="34" charset="0"/>
              </a:rPr>
              <a:pPr fontAlgn="base">
                <a:spcBef>
                  <a:spcPct val="0"/>
                </a:spcBef>
                <a:spcAft>
                  <a:spcPct val="0"/>
                </a:spcAft>
              </a:pPr>
              <a:t>39</a:t>
            </a:fld>
            <a:endParaRPr lang="en-US" altLang="en-US">
              <a:solidFill>
                <a:srgbClr val="161E2D"/>
              </a:solidFill>
              <a:latin typeface="Arial" panose="020B0604020202020204" pitchFamily="34" charset="0"/>
            </a:endParaRP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a:t>Release </a:t>
            </a:r>
            <a:r>
              <a:rPr lang="en-US" dirty="0"/>
              <a:t>15-2023.01.31</a:t>
            </a:r>
            <a:r>
              <a:rPr lang="en-US" altLang="en-US" dirty="0"/>
              <a:t>: What’s New?</a:t>
            </a: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a:xfrm>
            <a:off x="241300" y="1149350"/>
            <a:ext cx="11709400" cy="984250"/>
          </a:xfrm>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a:p>
            <a:pPr eaLnBrk="1" hangingPunct="1"/>
            <a:endParaRPr lang="en-US" altLang="en-US"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2023,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4</a:t>
            </a:fld>
            <a:endParaRPr lang="en-US" altLang="en-US" dirty="0">
              <a:solidFill>
                <a:srgbClr val="161E2D"/>
              </a:solidFill>
              <a:latin typeface="Arial" panose="020B0604020202020204" pitchFamily="34" charset="0"/>
            </a:endParaRP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3/4</a:t>
            </a:r>
          </a:p>
        </p:txBody>
      </p:sp>
      <p:sp>
        <p:nvSpPr>
          <p:cNvPr id="16" name="Content Placeholder 3">
            <a:extLst>
              <a:ext uri="{FF2B5EF4-FFF2-40B4-BE49-F238E27FC236}">
                <a16:creationId xmlns:a16="http://schemas.microsoft.com/office/drawing/2014/main" id="{7450D94A-F3A0-6644-B77C-6885AF8EE32B}"/>
              </a:ext>
            </a:extLst>
          </p:cNvPr>
          <p:cNvSpPr>
            <a:spLocks noGrp="1" noChangeArrowheads="1"/>
          </p:cNvSpPr>
          <p:nvPr>
            <p:ph sz="half" idx="1"/>
          </p:nvPr>
        </p:nvSpPr>
        <p:spPr>
          <a:xfrm>
            <a:off x="240943" y="2203334"/>
            <a:ext cx="3602396" cy="3655212"/>
          </a:xfrm>
        </p:spPr>
        <p:txBody>
          <a:bodyPr rIns="0"/>
          <a:lstStyle/>
          <a:p>
            <a:pPr>
              <a:spcBef>
                <a:spcPts val="2400"/>
              </a:spcBef>
            </a:pPr>
            <a:r>
              <a:rPr lang="en-US" sz="1100" b="1" dirty="0"/>
              <a:t>Machine Learning</a:t>
            </a:r>
            <a:endParaRPr lang="en-US" sz="1100" dirty="0"/>
          </a:p>
          <a:p>
            <a:r>
              <a:rPr lang="en-US" sz="1100">
                <a:effectLst/>
              </a:rPr>
              <a:t>Shadow Testing / Resource Icon (slide 105)</a:t>
            </a:r>
          </a:p>
          <a:p>
            <a:r>
              <a:rPr lang="en-US" sz="1100">
                <a:effectLst/>
              </a:rPr>
              <a:t>Geospatial ML / Resource Icon (slide 105)</a:t>
            </a:r>
          </a:p>
          <a:p>
            <a:r>
              <a:rPr lang="en-US" sz="1100">
                <a:effectLst/>
              </a:rPr>
              <a:t>Analyze Lending / Resource Icon (slide 106)</a:t>
            </a:r>
          </a:p>
          <a:p>
            <a:r>
              <a:rPr lang="en-US" sz="1100">
                <a:effectLst/>
              </a:rPr>
              <a:t>Amazon Omics (slide 112)</a:t>
            </a:r>
          </a:p>
          <a:p>
            <a:pPr>
              <a:spcBef>
                <a:spcPts val="2400"/>
              </a:spcBef>
            </a:pPr>
            <a:r>
              <a:rPr lang="en-US" sz="1100" b="1" dirty="0"/>
              <a:t>Management &amp; Governance</a:t>
            </a:r>
            <a:endParaRPr lang="en-US" sz="1100" dirty="0"/>
          </a:p>
          <a:p>
            <a:r>
              <a:rPr lang="en-US" sz="1100">
                <a:effectLst/>
              </a:rPr>
              <a:t>Cross-account observability / Resource Icon (slide 114)</a:t>
            </a:r>
          </a:p>
          <a:p>
            <a:r>
              <a:rPr lang="en-US" sz="1100">
                <a:effectLst/>
              </a:rPr>
              <a:t>Data protection / Resource Icon (slide 114)</a:t>
            </a:r>
          </a:p>
          <a:p>
            <a:r>
              <a:rPr lang="en-US" sz="1100">
                <a:effectLst/>
              </a:rPr>
              <a:t>CloudTrail Lake / Resource Icon (slide 116)</a:t>
            </a:r>
          </a:p>
          <a:p>
            <a:r>
              <a:rPr lang="en-US" sz="1100">
                <a:effectLst/>
              </a:rPr>
              <a:t>Application Manager / Resource Icon (slide 117)</a:t>
            </a:r>
          </a:p>
          <a:p>
            <a:r>
              <a:rPr lang="en-US" sz="1100">
                <a:effectLst/>
              </a:rPr>
              <a:t>Incident Manager / Resource Icon, p</a:t>
            </a:r>
            <a:r>
              <a:rPr lang="en-US" sz="1100"/>
              <a:t>reviously a Service Icon</a:t>
            </a:r>
            <a:r>
              <a:rPr lang="en-US" sz="1100">
                <a:effectLst/>
              </a:rPr>
              <a:t> (slide 117)</a:t>
            </a:r>
          </a:p>
        </p:txBody>
      </p:sp>
      <p:sp>
        <p:nvSpPr>
          <p:cNvPr id="17" name="Content Placeholder 4">
            <a:extLst>
              <a:ext uri="{FF2B5EF4-FFF2-40B4-BE49-F238E27FC236}">
                <a16:creationId xmlns:a16="http://schemas.microsoft.com/office/drawing/2014/main" id="{8B483F4D-4597-6944-92E6-D923060BF06D}"/>
              </a:ext>
            </a:extLst>
          </p:cNvPr>
          <p:cNvSpPr>
            <a:spLocks noGrp="1" noChangeArrowheads="1"/>
          </p:cNvSpPr>
          <p:nvPr>
            <p:ph sz="half" idx="10"/>
          </p:nvPr>
        </p:nvSpPr>
        <p:spPr>
          <a:xfrm>
            <a:off x="4241581" y="2203335"/>
            <a:ext cx="3686970" cy="3655212"/>
          </a:xfrm>
        </p:spPr>
        <p:txBody>
          <a:bodyPr rIns="0"/>
          <a:lstStyle/>
          <a:p>
            <a:pPr>
              <a:spcBef>
                <a:spcPts val="2400"/>
              </a:spcBef>
            </a:pPr>
            <a:r>
              <a:rPr lang="en-US" sz="1100" b="1" dirty="0"/>
              <a:t>Management &amp; Governance </a:t>
            </a:r>
            <a:r>
              <a:rPr lang="en-US" sz="1100" i="1" dirty="0"/>
              <a:t>cont.</a:t>
            </a:r>
          </a:p>
          <a:p>
            <a:r>
              <a:rPr lang="en-US" sz="1100">
                <a:effectLst/>
              </a:rPr>
              <a:t>Distributor / Resource Icon (slide 117)</a:t>
            </a:r>
          </a:p>
          <a:p>
            <a:r>
              <a:rPr lang="en-US" sz="1100">
                <a:effectLst/>
              </a:rPr>
              <a:t>AWS Service Management Connector (slide 121)</a:t>
            </a:r>
          </a:p>
          <a:p>
            <a:r>
              <a:rPr lang="en-US" sz="1100">
                <a:effectLst/>
              </a:rPr>
              <a:t>AWS Resource Explorer (slide 122)</a:t>
            </a:r>
          </a:p>
          <a:p>
            <a:pPr>
              <a:spcBef>
                <a:spcPts val="2400"/>
              </a:spcBef>
            </a:pPr>
            <a:r>
              <a:rPr lang="en-US" sz="1100" b="1" dirty="0"/>
              <a:t>Migration &amp; Transfer</a:t>
            </a:r>
            <a:endParaRPr lang="en-US" sz="1100" dirty="0"/>
          </a:p>
          <a:p>
            <a:r>
              <a:rPr lang="en-US" sz="1100">
                <a:effectLst/>
              </a:rPr>
              <a:t>Agentless Collector / Resource Icon (slide 129)</a:t>
            </a:r>
          </a:p>
          <a:p>
            <a:r>
              <a:rPr lang="en-US" sz="1100">
                <a:effectLst/>
              </a:rPr>
              <a:t>Discovery Agent / Resource Icon (slide 129)</a:t>
            </a:r>
          </a:p>
          <a:p>
            <a:r>
              <a:rPr lang="en-US" sz="1100">
                <a:effectLst/>
              </a:rPr>
              <a:t>Migration Evaluator Collector / Resource Icon (slide 129)</a:t>
            </a:r>
          </a:p>
          <a:p>
            <a:r>
              <a:rPr lang="en-US" sz="1100">
                <a:effectLst/>
              </a:rPr>
              <a:t>AWS AS2 / Resource Icon (slide 129)</a:t>
            </a:r>
          </a:p>
          <a:p>
            <a:r>
              <a:rPr lang="en-US" sz="1100">
                <a:effectLst/>
              </a:rPr>
              <a:t>Discovery / Resource Icon (slide 129)</a:t>
            </a:r>
          </a:p>
        </p:txBody>
      </p:sp>
      <p:sp>
        <p:nvSpPr>
          <p:cNvPr id="10" name="Content Placeholder 4">
            <a:extLst>
              <a:ext uri="{FF2B5EF4-FFF2-40B4-BE49-F238E27FC236}">
                <a16:creationId xmlns:a16="http://schemas.microsoft.com/office/drawing/2014/main" id="{C8E0991A-9EA1-9E20-8DAD-4E5A6EBA1265}"/>
              </a:ext>
            </a:extLst>
          </p:cNvPr>
          <p:cNvSpPr txBox="1">
            <a:spLocks noChangeArrowheads="1"/>
          </p:cNvSpPr>
          <p:nvPr/>
        </p:nvSpPr>
        <p:spPr bwMode="auto">
          <a:xfrm>
            <a:off x="8263730" y="2203334"/>
            <a:ext cx="3534260" cy="385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400"/>
              </a:spcBef>
            </a:pPr>
            <a:r>
              <a:rPr lang="en-US" sz="1100" b="1" dirty="0"/>
              <a:t>Networking &amp; Content Delivery</a:t>
            </a:r>
            <a:endParaRPr lang="en-US" sz="1100" dirty="0"/>
          </a:p>
          <a:p>
            <a:r>
              <a:rPr lang="en-US" sz="1100">
                <a:effectLst/>
              </a:rPr>
              <a:t>Virtual private cloud (VPC) / Resource Icon (slide 133)</a:t>
            </a:r>
          </a:p>
          <a:p>
            <a:r>
              <a:rPr lang="en-US" sz="1100">
                <a:effectLst/>
              </a:rPr>
              <a:t>Transit gateway route table attachment / Resource Icon (slide 136)</a:t>
            </a:r>
          </a:p>
          <a:p>
            <a:r>
              <a:rPr lang="en-US" sz="1100">
                <a:effectLst/>
              </a:rPr>
              <a:t>Amazon VPC Lattice (slide 136)</a:t>
            </a:r>
          </a:p>
          <a:p>
            <a:r>
              <a:rPr lang="en-US" sz="1100">
                <a:effectLst/>
              </a:rPr>
              <a:t>AWS Verified Access (slide 136)</a:t>
            </a:r>
          </a:p>
          <a:p>
            <a:pPr>
              <a:spcBef>
                <a:spcPts val="2400"/>
              </a:spcBef>
            </a:pPr>
            <a:r>
              <a:rPr lang="en-US" sz="1100" b="1" dirty="0"/>
              <a:t>Security, Identity &amp; Compliance</a:t>
            </a:r>
            <a:endParaRPr lang="en-US" sz="1100" dirty="0"/>
          </a:p>
          <a:p>
            <a:r>
              <a:rPr lang="en-US" sz="1100">
                <a:effectLst/>
              </a:rPr>
              <a:t>External Key Store (XKS) / Resource Icon (slide 147)</a:t>
            </a:r>
          </a:p>
          <a:p>
            <a:r>
              <a:rPr lang="en-US" sz="1100">
                <a:effectLst/>
              </a:rPr>
              <a:t>AWS Private Certificate Authority (slide 149)</a:t>
            </a:r>
          </a:p>
          <a:p>
            <a:r>
              <a:rPr lang="en-US" sz="1100">
                <a:effectLst/>
              </a:rPr>
              <a:t>Amazon Verified Permissions (slide 150)</a:t>
            </a:r>
          </a:p>
          <a:p>
            <a:r>
              <a:rPr lang="en-US" sz="1100">
                <a:effectLst/>
              </a:rPr>
              <a:t>Amazon Security Lake (slide 150)</a:t>
            </a:r>
          </a:p>
          <a:p>
            <a:endParaRPr lang="en-US" sz="1100">
              <a:effectLst/>
            </a:endParaRPr>
          </a:p>
        </p:txBody>
      </p:sp>
    </p:spTree>
    <p:extLst>
      <p:ext uri="{BB962C8B-B14F-4D97-AF65-F5344CB8AC3E}">
        <p14:creationId xmlns:p14="http://schemas.microsoft.com/office/powerpoint/2010/main" val="42839206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a:xfrm>
            <a:off x="241300" y="365125"/>
            <a:ext cx="8637588" cy="644525"/>
          </a:xfrm>
        </p:spPr>
        <p:txBody>
          <a:bodyPr/>
          <a:lstStyle/>
          <a:p>
            <a:pPr eaLnBrk="1" hangingPunct="1"/>
            <a:r>
              <a:rPr lang="en-US" altLang="en-US"/>
              <a:t>Application Integration</a:t>
            </a:r>
          </a:p>
        </p:txBody>
      </p:sp>
      <p:sp>
        <p:nvSpPr>
          <p:cNvPr id="75782" name="Footer Placeholder 2">
            <a:extLst>
              <a:ext uri="{FF2B5EF4-FFF2-40B4-BE49-F238E27FC236}">
                <a16:creationId xmlns:a16="http://schemas.microsoft.com/office/drawing/2014/main" id="{DFC22B64-16C1-4641-B8CB-86EED7AEDF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75783" name="Slide Number Placeholder 3">
            <a:extLst>
              <a:ext uri="{FF2B5EF4-FFF2-40B4-BE49-F238E27FC236}">
                <a16:creationId xmlns:a16="http://schemas.microsoft.com/office/drawing/2014/main" id="{A2E2F13E-D7C1-DC48-A98A-AEA2F3DA3FF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1441E9-42B0-6441-BC4B-8B96E9D099B8}" type="slidenum">
              <a:rPr lang="en-US" altLang="en-US" smtClean="0">
                <a:solidFill>
                  <a:srgbClr val="161E2D"/>
                </a:solidFill>
                <a:latin typeface="Arial" panose="020B0604020202020204" pitchFamily="34" charset="0"/>
              </a:rPr>
              <a:pPr fontAlgn="base">
                <a:spcBef>
                  <a:spcPct val="0"/>
                </a:spcBef>
                <a:spcAft>
                  <a:spcPct val="0"/>
                </a:spcAft>
              </a:pPr>
              <a:t>40</a:t>
            </a:fld>
            <a:endParaRPr lang="en-US" altLang="en-US">
              <a:solidFill>
                <a:srgbClr val="161E2D"/>
              </a:solidFill>
              <a:latin typeface="Arial" panose="020B0604020202020204" pitchFamily="34" charset="0"/>
            </a:endParaRP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1/3</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684397" y="33178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96614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955035" y="4384675"/>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Topic</a:t>
            </a:r>
          </a:p>
        </p:txBody>
      </p:sp>
      <p:pic>
        <p:nvPicPr>
          <p:cNvPr id="75797" name="Graphic 6">
            <a:extLst>
              <a:ext uri="{FF2B5EF4-FFF2-40B4-BE49-F238E27FC236}">
                <a16:creationId xmlns:a16="http://schemas.microsoft.com/office/drawing/2014/main" id="{554D5312-79A0-D948-8BA6-7F3B917A9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8" name="Graphic 8">
            <a:extLst>
              <a:ext uri="{FF2B5EF4-FFF2-40B4-BE49-F238E27FC236}">
                <a16:creationId xmlns:a16="http://schemas.microsoft.com/office/drawing/2014/main" id="{B742CD54-18BF-F34F-B70E-96E42D7A3C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Graphic 17">
            <a:extLst>
              <a:ext uri="{FF2B5EF4-FFF2-40B4-BE49-F238E27FC236}">
                <a16:creationId xmlns:a16="http://schemas.microsoft.com/office/drawing/2014/main" id="{F7E2F10A-D08E-FC49-B844-03F331E476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Graphic 23">
            <a:extLst>
              <a:ext uri="{FF2B5EF4-FFF2-40B4-BE49-F238E27FC236}">
                <a16:creationId xmlns:a16="http://schemas.microsoft.com/office/drawing/2014/main" id="{CABFC1CD-68D5-054F-9DF4-422484AA30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5438" y="2798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5438" y="3952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a:extLst>
              <a:ext uri="{FF2B5EF4-FFF2-40B4-BE49-F238E27FC236}">
                <a16:creationId xmlns:a16="http://schemas.microsoft.com/office/drawing/2014/main" id="{4072BBEA-E4DE-3448-A5B6-9CF50AC408E3}"/>
              </a:ext>
            </a:extLst>
          </p:cNvPr>
          <p:cNvSpPr txBox="1">
            <a:spLocks noChangeArrowheads="1"/>
          </p:cNvSpPr>
          <p:nvPr/>
        </p:nvSpPr>
        <p:spPr bwMode="auto">
          <a:xfrm>
            <a:off x="724579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Broker</a:t>
            </a:r>
          </a:p>
        </p:txBody>
      </p:sp>
      <p:pic>
        <p:nvPicPr>
          <p:cNvPr id="28" name="Graphic 23">
            <a:extLst>
              <a:ext uri="{FF2B5EF4-FFF2-40B4-BE49-F238E27FC236}">
                <a16:creationId xmlns:a16="http://schemas.microsoft.com/office/drawing/2014/main" id="{B1FB2ABC-28CE-A24D-B7AF-097DF8A3F75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70331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Graphic 7">
            <a:extLst>
              <a:ext uri="{FF2B5EF4-FFF2-40B4-BE49-F238E27FC236}">
                <a16:creationId xmlns:a16="http://schemas.microsoft.com/office/drawing/2014/main" id="{F1505F69-2723-1848-82BD-B3E4ED08F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Graphic 19">
            <a:extLst>
              <a:ext uri="{FF2B5EF4-FFF2-40B4-BE49-F238E27FC236}">
                <a16:creationId xmlns:a16="http://schemas.microsoft.com/office/drawing/2014/main" id="{820E96C4-59EB-2648-98B1-156ACC2C903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a:xfrm>
            <a:off x="241300" y="365125"/>
            <a:ext cx="8637588" cy="644525"/>
          </a:xfrm>
        </p:spPr>
        <p:txBody>
          <a:bodyPr/>
          <a:lstStyle/>
          <a:p>
            <a:pPr eaLnBrk="1" hangingPunct="1"/>
            <a:r>
              <a:rPr lang="en-US" altLang="en-US"/>
              <a:t>Application Integration</a:t>
            </a:r>
          </a:p>
        </p:txBody>
      </p:sp>
      <p:sp>
        <p:nvSpPr>
          <p:cNvPr id="76806" name="Footer Placeholder 2">
            <a:extLst>
              <a:ext uri="{FF2B5EF4-FFF2-40B4-BE49-F238E27FC236}">
                <a16:creationId xmlns:a16="http://schemas.microsoft.com/office/drawing/2014/main" id="{E4049344-6FAB-9A4D-AD67-D8F4C3DCCB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76807" name="Slide Number Placeholder 3">
            <a:extLst>
              <a:ext uri="{FF2B5EF4-FFF2-40B4-BE49-F238E27FC236}">
                <a16:creationId xmlns:a16="http://schemas.microsoft.com/office/drawing/2014/main" id="{4F134580-9A37-6240-ACF3-C8E9A02BCFC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436B5-E1E0-EA42-8A8C-480A63B22E59}" type="slidenum">
              <a:rPr lang="en-US" altLang="en-US" smtClean="0">
                <a:solidFill>
                  <a:srgbClr val="161E2D"/>
                </a:solidFill>
                <a:latin typeface="Arial" panose="020B0604020202020204" pitchFamily="34" charset="0"/>
              </a:rPr>
              <a:pPr fontAlgn="base">
                <a:spcBef>
                  <a:spcPct val="0"/>
                </a:spcBef>
                <a:spcAft>
                  <a:spcPct val="0"/>
                </a:spcAft>
              </a:pPr>
              <a:t>41</a:t>
            </a:fld>
            <a:endParaRPr lang="en-US" altLang="en-US">
              <a:solidFill>
                <a:srgbClr val="161E2D"/>
              </a:solidFill>
              <a:latin typeface="Arial" panose="020B0604020202020204" pitchFamily="34" charset="0"/>
            </a:endParaRP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2/3</a:t>
            </a:r>
          </a:p>
        </p:txBody>
      </p:sp>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6812" name="TextBox 12">
            <a:extLst>
              <a:ext uri="{FF2B5EF4-FFF2-40B4-BE49-F238E27FC236}">
                <a16:creationId xmlns:a16="http://schemas.microsoft.com/office/drawing/2014/main" id="{2F8BFEAD-6AEE-E844-94F0-AC29A602102B}"/>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Console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Mobile Application</a:t>
            </a:r>
          </a:p>
        </p:txBody>
      </p: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Event</a:t>
            </a:r>
          </a:p>
        </p:txBody>
      </p:sp>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7858463" y="3161389"/>
            <a:ext cx="9064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event bus</a:t>
            </a:r>
          </a:p>
        </p:txBody>
      </p:sp>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609735" y="4246854"/>
            <a:ext cx="9102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event bus</a:t>
            </a:r>
          </a:p>
        </p:txBody>
      </p:sp>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6803123" y="3164039"/>
            <a:ext cx="8843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event bus</a:t>
            </a:r>
          </a:p>
        </p:txBody>
      </p:sp>
      <p:pic>
        <p:nvPicPr>
          <p:cNvPr id="76820" name="Graphic 6">
            <a:extLst>
              <a:ext uri="{FF2B5EF4-FFF2-40B4-BE49-F238E27FC236}">
                <a16:creationId xmlns:a16="http://schemas.microsoft.com/office/drawing/2014/main" id="{D5B6A724-9D19-A743-83B7-5622B29FA5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6696" y="27026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1" name="Graphic 16">
            <a:extLst>
              <a:ext uri="{FF2B5EF4-FFF2-40B4-BE49-F238E27FC236}">
                <a16:creationId xmlns:a16="http://schemas.microsoft.com/office/drawing/2014/main" id="{C3847C9C-2DCA-6A4A-A41F-5C5EB55755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4257" y="37896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2" name="Graphic 27">
            <a:extLst>
              <a:ext uri="{FF2B5EF4-FFF2-40B4-BE49-F238E27FC236}">
                <a16:creationId xmlns:a16="http://schemas.microsoft.com/office/drawing/2014/main" id="{E21EF8D2-09F0-4042-9A25-E1BB3FF215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0824" y="27026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3" name="Graphic 8">
            <a:extLst>
              <a:ext uri="{FF2B5EF4-FFF2-40B4-BE49-F238E27FC236}">
                <a16:creationId xmlns:a16="http://schemas.microsoft.com/office/drawing/2014/main" id="{A5A6B964-026E-DA4C-A4C2-D192BCA4E0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5050" y="270747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4" name="Graphic 24">
            <a:extLst>
              <a:ext uri="{FF2B5EF4-FFF2-40B4-BE49-F238E27FC236}">
                <a16:creationId xmlns:a16="http://schemas.microsoft.com/office/drawing/2014/main" id="{26311446-AD69-F040-8F34-BD39FE42FE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1539" y="27026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Rule</a:t>
            </a:r>
          </a:p>
        </p:txBody>
      </p:sp>
      <p:pic>
        <p:nvPicPr>
          <p:cNvPr id="27" name="Graphic 24">
            <a:extLst>
              <a:ext uri="{FF2B5EF4-FFF2-40B4-BE49-F238E27FC236}">
                <a16:creationId xmlns:a16="http://schemas.microsoft.com/office/drawing/2014/main" id="{FD1E8B40-6CB9-5D4B-8E33-4761D308A0B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949353" y="37896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5727785" y="4246854"/>
            <a:ext cx="8843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Schema</a:t>
            </a:r>
          </a:p>
        </p:txBody>
      </p:sp>
      <p:pic>
        <p:nvPicPr>
          <p:cNvPr id="29" name="Graphic 24">
            <a:extLst>
              <a:ext uri="{FF2B5EF4-FFF2-40B4-BE49-F238E27FC236}">
                <a16:creationId xmlns:a16="http://schemas.microsoft.com/office/drawing/2014/main" id="{C6653D43-E5DC-3E45-989A-A1BC2149649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016696" y="37896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6777037" y="4250895"/>
            <a:ext cx="914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2" name="Graphic 24">
            <a:extLst>
              <a:ext uri="{FF2B5EF4-FFF2-40B4-BE49-F238E27FC236}">
                <a16:creationId xmlns:a16="http://schemas.microsoft.com/office/drawing/2014/main" id="{39275FBA-DF89-E00B-9D63-4CD8EC1CCEA4}"/>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096002" y="37896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6">
            <a:extLst>
              <a:ext uri="{FF2B5EF4-FFF2-40B4-BE49-F238E27FC236}">
                <a16:creationId xmlns:a16="http://schemas.microsoft.com/office/drawing/2014/main" id="{B3678C14-417D-B9BA-6436-C0B9149DEB9F}"/>
              </a:ext>
            </a:extLst>
          </p:cNvPr>
          <p:cNvSpPr txBox="1">
            <a:spLocks noChangeArrowheads="1"/>
          </p:cNvSpPr>
          <p:nvPr/>
        </p:nvSpPr>
        <p:spPr bwMode="auto">
          <a:xfrm>
            <a:off x="7856343" y="4250895"/>
            <a:ext cx="9144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Scheduler</a:t>
            </a:r>
          </a:p>
        </p:txBody>
      </p:sp>
      <p:sp>
        <p:nvSpPr>
          <p:cNvPr id="4" name="TextBox 22">
            <a:extLst>
              <a:ext uri="{FF2B5EF4-FFF2-40B4-BE49-F238E27FC236}">
                <a16:creationId xmlns:a16="http://schemas.microsoft.com/office/drawing/2014/main" id="{5506A7D9-20AB-59A3-42E1-6F7FA2F7D2C4}"/>
              </a:ext>
            </a:extLst>
          </p:cNvPr>
          <p:cNvSpPr txBox="1">
            <a:spLocks noChangeArrowheads="1"/>
          </p:cNvSpPr>
          <p:nvPr/>
        </p:nvSpPr>
        <p:spPr bwMode="auto">
          <a:xfrm>
            <a:off x="4609735" y="5382264"/>
            <a:ext cx="91025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Pipes</a:t>
            </a:r>
          </a:p>
        </p:txBody>
      </p:sp>
      <p:pic>
        <p:nvPicPr>
          <p:cNvPr id="5" name="Graphic 16">
            <a:extLst>
              <a:ext uri="{FF2B5EF4-FFF2-40B4-BE49-F238E27FC236}">
                <a16:creationId xmlns:a16="http://schemas.microsoft.com/office/drawing/2014/main" id="{97055785-FD24-0A8B-1104-39C3A19BA8C6}"/>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844257" y="49250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a:xfrm>
            <a:off x="241300" y="365125"/>
            <a:ext cx="8637588" cy="644525"/>
          </a:xfrm>
        </p:spPr>
        <p:txBody>
          <a:bodyPr/>
          <a:lstStyle/>
          <a:p>
            <a:pPr eaLnBrk="1" hangingPunct="1"/>
            <a:r>
              <a:rPr lang="en-US" altLang="en-US"/>
              <a:t>Application Integration</a:t>
            </a:r>
          </a:p>
        </p:txBody>
      </p:sp>
      <p:sp>
        <p:nvSpPr>
          <p:cNvPr id="77827" name="Footer Placeholder 2">
            <a:extLst>
              <a:ext uri="{FF2B5EF4-FFF2-40B4-BE49-F238E27FC236}">
                <a16:creationId xmlns:a16="http://schemas.microsoft.com/office/drawing/2014/main" id="{C152860B-55A8-0E48-91DB-84F9E4D4A80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77828" name="Slide Number Placeholder 3">
            <a:extLst>
              <a:ext uri="{FF2B5EF4-FFF2-40B4-BE49-F238E27FC236}">
                <a16:creationId xmlns:a16="http://schemas.microsoft.com/office/drawing/2014/main" id="{1F273047-6C6E-7349-88F6-8714A407D6F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568DA4-0705-C44B-A98E-3B9A9DFD0C29}" type="slidenum">
              <a:rPr lang="en-US" altLang="en-US" smtClean="0">
                <a:solidFill>
                  <a:srgbClr val="161E2D"/>
                </a:solidFill>
                <a:latin typeface="Arial" panose="020B0604020202020204" pitchFamily="34" charset="0"/>
              </a:rPr>
              <a:pPr fontAlgn="base">
                <a:spcBef>
                  <a:spcPct val="0"/>
                </a:spcBef>
                <a:spcAft>
                  <a:spcPct val="0"/>
                </a:spcAft>
              </a:pPr>
              <a:t>42</a:t>
            </a:fld>
            <a:endParaRPr lang="en-US" altLang="en-US">
              <a:solidFill>
                <a:srgbClr val="161E2D"/>
              </a:solidFill>
              <a:latin typeface="Arial" panose="020B0604020202020204" pitchFamily="34" charset="0"/>
            </a:endParaRP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3/3</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29703434-C91B-5F42-BD5A-2F0F5AFDD6D1}"/>
              </a:ext>
            </a:extLst>
          </p:cNvPr>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Managed Workflows for Apache Airflow</a:t>
            </a:r>
          </a:p>
        </p:txBody>
      </p:sp>
      <p:pic>
        <p:nvPicPr>
          <p:cNvPr id="16" name="Graphic 15">
            <a:extLst>
              <a:ext uri="{FF2B5EF4-FFF2-40B4-BE49-F238E27FC236}">
                <a16:creationId xmlns:a16="http://schemas.microsoft.com/office/drawing/2014/main" id="{D088A321-EF04-9B41-B1E4-AF66D4E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512" y="1181100"/>
            <a:ext cx="762000" cy="762000"/>
          </a:xfrm>
          <a:prstGeom prst="rect">
            <a:avLst/>
          </a:prstGeom>
        </p:spPr>
      </p:pic>
      <p:pic>
        <p:nvPicPr>
          <p:cNvPr id="17"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5"/>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API Gateway</a:t>
            </a:r>
          </a:p>
        </p:txBody>
      </p:sp>
      <p:sp>
        <p:nvSpPr>
          <p:cNvPr id="19" name="TextBox 16">
            <a:extLst>
              <a:ext uri="{FF2B5EF4-FFF2-40B4-BE49-F238E27FC236}">
                <a16:creationId xmlns:a16="http://schemas.microsoft.com/office/drawing/2014/main" id="{099D59F3-19A5-4E47-9AA1-612D0AD90909}"/>
              </a:ext>
            </a:extLst>
          </p:cNvPr>
          <p:cNvSpPr txBox="1">
            <a:spLocks noChangeArrowheads="1"/>
          </p:cNvSpPr>
          <p:nvPr/>
        </p:nvSpPr>
        <p:spPr bwMode="auto">
          <a:xfrm>
            <a:off x="7170658" y="3260725"/>
            <a:ext cx="14687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Endpoint</a:t>
            </a:r>
          </a:p>
        </p:txBody>
      </p:sp>
      <p:pic>
        <p:nvPicPr>
          <p:cNvPr id="20" name="Graphic 6">
            <a:extLst>
              <a:ext uri="{FF2B5EF4-FFF2-40B4-BE49-F238E27FC236}">
                <a16:creationId xmlns:a16="http://schemas.microsoft.com/office/drawing/2014/main" id="{FD960BCD-0D1F-914A-B9E9-229CD74E31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21">
            <a:extLst>
              <a:ext uri="{FF2B5EF4-FFF2-40B4-BE49-F238E27FC236}">
                <a16:creationId xmlns:a16="http://schemas.microsoft.com/office/drawing/2014/main" id="{8E453937-0F9E-A855-1661-1C00BBAC01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5">
            <a:extLst>
              <a:ext uri="{FF2B5EF4-FFF2-40B4-BE49-F238E27FC236}">
                <a16:creationId xmlns:a16="http://schemas.microsoft.com/office/drawing/2014/main" id="{D68E6036-2DC6-5FF5-E354-F3DCB357585A}"/>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Express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Workflows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a:xfrm>
            <a:off x="290513" y="2101850"/>
            <a:ext cx="8196262" cy="2251075"/>
          </a:xfrm>
        </p:spPr>
        <p:txBody>
          <a:bodyPr/>
          <a:lstStyle/>
          <a:p>
            <a:pPr eaLnBrk="1" hangingPunct="1"/>
            <a:r>
              <a:rPr lang="en-US" altLang="en-US"/>
              <a:t>Blockchain</a:t>
            </a:r>
          </a:p>
        </p:txBody>
      </p:sp>
      <p:sp>
        <p:nvSpPr>
          <p:cNvPr id="83971" name="Footer Placeholder 2">
            <a:extLst>
              <a:ext uri="{FF2B5EF4-FFF2-40B4-BE49-F238E27FC236}">
                <a16:creationId xmlns:a16="http://schemas.microsoft.com/office/drawing/2014/main" id="{B0883A0E-064A-E24A-A32F-033014D8E9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3972" name="Slide Number Placeholder 3">
            <a:extLst>
              <a:ext uri="{FF2B5EF4-FFF2-40B4-BE49-F238E27FC236}">
                <a16:creationId xmlns:a16="http://schemas.microsoft.com/office/drawing/2014/main" id="{E90FA5E4-7E36-9C4B-8AFB-5D3EFFBF2236}"/>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5D60ADB-8230-B543-97AE-1F5AE9E11CA2}" type="slidenum">
              <a:rPr lang="en-US" altLang="en-US" smtClean="0">
                <a:solidFill>
                  <a:srgbClr val="161E2D"/>
                </a:solidFill>
                <a:latin typeface="Arial" panose="020B0604020202020204" pitchFamily="34" charset="0"/>
              </a:rPr>
              <a:pPr fontAlgn="base">
                <a:spcBef>
                  <a:spcPct val="0"/>
                </a:spcBef>
                <a:spcAft>
                  <a:spcPct val="0"/>
                </a:spcAft>
              </a:pPr>
              <a:t>43</a:t>
            </a:fld>
            <a:endParaRPr lang="en-US" altLang="en-US">
              <a:solidFill>
                <a:srgbClr val="161E2D"/>
              </a:solidFill>
              <a:latin typeface="Arial" panose="020B0604020202020204" pitchFamily="34" charset="0"/>
            </a:endParaRP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a:xfrm>
            <a:off x="241300" y="365125"/>
            <a:ext cx="8637588" cy="644525"/>
          </a:xfrm>
        </p:spPr>
        <p:txBody>
          <a:bodyPr/>
          <a:lstStyle/>
          <a:p>
            <a:pPr eaLnBrk="1" hangingPunct="1"/>
            <a:r>
              <a:rPr lang="en-US" altLang="en-US"/>
              <a:t>Blockchain</a:t>
            </a:r>
          </a:p>
        </p:txBody>
      </p:sp>
      <p:sp>
        <p:nvSpPr>
          <p:cNvPr id="84996" name="Footer Placeholder 2">
            <a:extLst>
              <a:ext uri="{FF2B5EF4-FFF2-40B4-BE49-F238E27FC236}">
                <a16:creationId xmlns:a16="http://schemas.microsoft.com/office/drawing/2014/main" id="{93FA7642-B2CF-CB43-9DED-91B4829FE3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4997" name="Slide Number Placeholder 3">
            <a:extLst>
              <a:ext uri="{FF2B5EF4-FFF2-40B4-BE49-F238E27FC236}">
                <a16:creationId xmlns:a16="http://schemas.microsoft.com/office/drawing/2014/main" id="{58616E3E-13CE-DE43-8F4F-21CDD601A47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E0ABD5-80E0-BA4D-9CAF-FA31CBEC5FC4}" type="slidenum">
              <a:rPr lang="en-US" altLang="en-US" smtClean="0">
                <a:solidFill>
                  <a:srgbClr val="161E2D"/>
                </a:solidFill>
                <a:latin typeface="Arial" panose="020B0604020202020204" pitchFamily="34" charset="0"/>
              </a:rPr>
              <a:pPr fontAlgn="base">
                <a:spcBef>
                  <a:spcPct val="0"/>
                </a:spcBef>
                <a:spcAft>
                  <a:spcPct val="0"/>
                </a:spcAft>
              </a:pPr>
              <a:t>44</a:t>
            </a:fld>
            <a:endParaRPr lang="en-US" altLang="en-US">
              <a:solidFill>
                <a:srgbClr val="161E2D"/>
              </a:solidFill>
              <a:latin typeface="Arial" panose="020B0604020202020204" pitchFamily="34" charset="0"/>
            </a:endParaRP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603500" y="3290888"/>
            <a:ext cx="14954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a:xfrm>
            <a:off x="290513" y="2101850"/>
            <a:ext cx="8196262" cy="2251075"/>
          </a:xfrm>
        </p:spPr>
        <p:txBody>
          <a:bodyPr/>
          <a:lstStyle/>
          <a:p>
            <a:pPr eaLnBrk="1" hangingPunct="1"/>
            <a:r>
              <a:rPr lang="en-US" altLang="en-US"/>
              <a:t>Business</a:t>
            </a:r>
            <a:br>
              <a:rPr lang="en-US" altLang="en-US"/>
            </a:br>
            <a:r>
              <a:rPr lang="en-US" altLang="en-US"/>
              <a:t>Applications</a:t>
            </a:r>
          </a:p>
        </p:txBody>
      </p:sp>
      <p:sp>
        <p:nvSpPr>
          <p:cNvPr id="86019" name="Footer Placeholder 2">
            <a:extLst>
              <a:ext uri="{FF2B5EF4-FFF2-40B4-BE49-F238E27FC236}">
                <a16:creationId xmlns:a16="http://schemas.microsoft.com/office/drawing/2014/main" id="{C5FFE7FB-EBA5-3444-A3D8-D0CB1703DEDD}"/>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6020" name="Slide Number Placeholder 3">
            <a:extLst>
              <a:ext uri="{FF2B5EF4-FFF2-40B4-BE49-F238E27FC236}">
                <a16:creationId xmlns:a16="http://schemas.microsoft.com/office/drawing/2014/main" id="{E0A76C71-F03B-AA4A-B50B-418E4A7AA85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7DC719-54BE-6248-AA74-84D4CA985E2B}" type="slidenum">
              <a:rPr lang="en-US" altLang="en-US" smtClean="0">
                <a:solidFill>
                  <a:srgbClr val="161E2D"/>
                </a:solidFill>
                <a:latin typeface="Arial" panose="020B0604020202020204" pitchFamily="34" charset="0"/>
              </a:rPr>
              <a:pPr fontAlgn="base">
                <a:spcBef>
                  <a:spcPct val="0"/>
                </a:spcBef>
                <a:spcAft>
                  <a:spcPct val="0"/>
                </a:spcAft>
              </a:pPr>
              <a:t>45</a:t>
            </a:fld>
            <a:endParaRPr lang="en-US" altLang="en-US">
              <a:solidFill>
                <a:srgbClr val="161E2D"/>
              </a:solidFill>
              <a:latin typeface="Arial" panose="020B0604020202020204" pitchFamily="34" charset="0"/>
            </a:endParaRP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a:xfrm>
            <a:off x="241300" y="365125"/>
            <a:ext cx="8637588" cy="644525"/>
          </a:xfrm>
        </p:spPr>
        <p:txBody>
          <a:bodyPr/>
          <a:lstStyle/>
          <a:p>
            <a:pPr eaLnBrk="1" hangingPunct="1"/>
            <a:r>
              <a:rPr lang="en-US" altLang="en-US"/>
              <a:t>Business Applications</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46</a:t>
            </a:fld>
            <a:endParaRPr lang="en-US" altLang="en-US">
              <a:solidFill>
                <a:srgbClr val="161E2D"/>
              </a:solidFill>
              <a:latin typeface="Arial" panose="020B0604020202020204" pitchFamily="34" charset="0"/>
            </a:endParaRP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1/4</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Honeycode</a:t>
            </a:r>
          </a:p>
        </p:txBody>
      </p:sp>
      <p:pic>
        <p:nvPicPr>
          <p:cNvPr id="19" name="Graphic 18">
            <a:extLst>
              <a:ext uri="{FF2B5EF4-FFF2-40B4-BE49-F238E27FC236}">
                <a16:creationId xmlns:a16="http://schemas.microsoft.com/office/drawing/2014/main" id="{DB191FEF-7822-374F-ACF8-993ABF721B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9611" y="1184275"/>
            <a:ext cx="762000" cy="7620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a:t>2/4</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47</a:t>
            </a:fld>
            <a:endParaRPr lang="en-US" altLang="en-US">
              <a:solidFill>
                <a:srgbClr val="161E2D"/>
              </a:solidFill>
              <a:latin typeface="Arial" panose="020B0604020202020204" pitchFamily="34" charset="0"/>
            </a:endParaRP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Amazon Pinpoint</a:t>
            </a:r>
          </a:p>
        </p:txBody>
      </p:sp>
      <p:sp>
        <p:nvSpPr>
          <p:cNvPr id="26" name="TextBox 15">
            <a:extLst>
              <a:ext uri="{FF2B5EF4-FFF2-40B4-BE49-F238E27FC236}">
                <a16:creationId xmlns:a16="http://schemas.microsoft.com/office/drawing/2014/main" id="{72618E27-90B4-FC41-B5BD-F24CBC5A369F}"/>
              </a:ext>
            </a:extLst>
          </p:cNvPr>
          <p:cNvSpPr txBox="1">
            <a:spLocks noChangeArrowheads="1"/>
          </p:cNvSpPr>
          <p:nvPr/>
        </p:nvSpPr>
        <p:spPr bwMode="auto">
          <a:xfrm>
            <a:off x="4991103"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161E2D"/>
                </a:solidFill>
                <a:latin typeface="Arial" panose="020B0604020202020204" pitchFamily="34" charset="0"/>
                <a:ea typeface="Amazon Ember" panose="020B0603020204020204" pitchFamily="34" charset="0"/>
                <a:cs typeface="Arial" panose="020B0604020202020204" pitchFamily="34" charset="0"/>
              </a:rPr>
              <a:t>Journey</a:t>
            </a:r>
          </a:p>
        </p:txBody>
      </p:sp>
      <p:pic>
        <p:nvPicPr>
          <p:cNvPr id="27" name="Graphic 6">
            <a:extLst>
              <a:ext uri="{FF2B5EF4-FFF2-40B4-BE49-F238E27FC236}">
                <a16:creationId xmlns:a16="http://schemas.microsoft.com/office/drawing/2014/main" id="{9120FE34-44B5-3B44-9572-A87567D364E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Amazon WorkDocs</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Service (Amazon SES)</a:t>
            </a:r>
          </a:p>
        </p:txBody>
      </p:sp>
      <p:sp>
        <p:nvSpPr>
          <p:cNvPr id="34" name="TextBox 15">
            <a:extLst>
              <a:ext uri="{FF2B5EF4-FFF2-40B4-BE49-F238E27FC236}">
                <a16:creationId xmlns:a16="http://schemas.microsoft.com/office/drawing/2014/main" id="{A27FBD76-5EDB-274C-AAB3-D27BBCD23AFE}"/>
              </a:ext>
            </a:extLst>
          </p:cNvPr>
          <p:cNvSpPr txBox="1">
            <a:spLocks noChangeArrowheads="1"/>
          </p:cNvSpPr>
          <p:nvPr/>
        </p:nvSpPr>
        <p:spPr bwMode="auto">
          <a:xfrm>
            <a:off x="7286626"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161E2D"/>
                </a:solidFill>
                <a:latin typeface="Arial" panose="020B0604020202020204" pitchFamily="34" charset="0"/>
                <a:ea typeface="Amazon Ember" panose="020B0603020204020204" pitchFamily="34" charset="0"/>
                <a:cs typeface="Arial" panose="020B0604020202020204" pitchFamily="34" charset="0"/>
              </a:rPr>
              <a:t>Email</a:t>
            </a:r>
          </a:p>
        </p:txBody>
      </p:sp>
      <p:pic>
        <p:nvPicPr>
          <p:cNvPr id="35" name="Graphic 6">
            <a:extLst>
              <a:ext uri="{FF2B5EF4-FFF2-40B4-BE49-F238E27FC236}">
                <a16:creationId xmlns:a16="http://schemas.microsoft.com/office/drawing/2014/main" id="{439A7A9D-0B41-3C4F-839E-1F6D82004E5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030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a:t>3/4</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48</a:t>
            </a:fld>
            <a:endParaRPr lang="en-US" altLang="en-US">
              <a:solidFill>
                <a:srgbClr val="161E2D"/>
              </a:solidFill>
              <a:latin typeface="Arial" panose="020B0604020202020204" pitchFamily="34" charset="0"/>
            </a:endParaRP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Amazon Chime Voice Connector</a:t>
            </a:r>
          </a:p>
        </p:txBody>
      </p:sp>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Amazon WorkDocs SDK</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Amazon Pinpoint APIs</a:t>
            </a:r>
          </a:p>
        </p:txBody>
      </p:sp>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6666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a:t>4/4</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49</a:t>
            </a:fld>
            <a:endParaRPr lang="en-US" altLang="en-US">
              <a:solidFill>
                <a:srgbClr val="161E2D"/>
              </a:solidFill>
              <a:latin typeface="Arial" panose="020B0604020202020204" pitchFamily="34" charset="0"/>
            </a:endParaRP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AWS Wickr</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AWS Supply Chain</a:t>
            </a:r>
          </a:p>
        </p:txBody>
      </p:sp>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94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a:t>Release </a:t>
            </a:r>
            <a:r>
              <a:rPr lang="en-US" dirty="0"/>
              <a:t>15-2023.01.31</a:t>
            </a:r>
            <a:r>
              <a:rPr lang="en-US" altLang="en-US" dirty="0"/>
              <a:t>: What’s New?</a:t>
            </a: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a:xfrm>
            <a:off x="241300" y="1149350"/>
            <a:ext cx="11709400" cy="984250"/>
          </a:xfrm>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a:p>
            <a:pPr eaLnBrk="1" hangingPunct="1"/>
            <a:endParaRPr lang="en-US" altLang="en-US"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2023,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5</a:t>
            </a:fld>
            <a:endParaRPr lang="en-US" altLang="en-US" dirty="0">
              <a:solidFill>
                <a:srgbClr val="161E2D"/>
              </a:solidFill>
              <a:latin typeface="Arial" panose="020B0604020202020204" pitchFamily="34" charset="0"/>
            </a:endParaRP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4/4</a:t>
            </a:r>
          </a:p>
        </p:txBody>
      </p:sp>
      <p:sp>
        <p:nvSpPr>
          <p:cNvPr id="16" name="Content Placeholder 3">
            <a:extLst>
              <a:ext uri="{FF2B5EF4-FFF2-40B4-BE49-F238E27FC236}">
                <a16:creationId xmlns:a16="http://schemas.microsoft.com/office/drawing/2014/main" id="{7450D94A-F3A0-6644-B77C-6885AF8EE32B}"/>
              </a:ext>
            </a:extLst>
          </p:cNvPr>
          <p:cNvSpPr>
            <a:spLocks noGrp="1" noChangeArrowheads="1"/>
          </p:cNvSpPr>
          <p:nvPr>
            <p:ph sz="half" idx="1"/>
          </p:nvPr>
        </p:nvSpPr>
        <p:spPr>
          <a:xfrm>
            <a:off x="240942" y="2203334"/>
            <a:ext cx="3782418" cy="3655212"/>
          </a:xfrm>
        </p:spPr>
        <p:txBody>
          <a:bodyPr rIns="0"/>
          <a:lstStyle/>
          <a:p>
            <a:pPr>
              <a:spcBef>
                <a:spcPts val="2400"/>
              </a:spcBef>
            </a:pPr>
            <a:r>
              <a:rPr lang="en-US" sz="1100" b="1" dirty="0"/>
              <a:t>Storage</a:t>
            </a:r>
            <a:endParaRPr lang="en-US" sz="1100" dirty="0"/>
          </a:p>
          <a:p>
            <a:r>
              <a:rPr lang="en-US" sz="1100">
                <a:effectLst/>
              </a:rPr>
              <a:t>Elastic Throughput / Resource Icon (slide 155)</a:t>
            </a:r>
          </a:p>
          <a:p>
            <a:r>
              <a:rPr lang="en-US" sz="1100">
                <a:effectLst/>
              </a:rPr>
              <a:t>AWS Elastic Disaster Recovery (successor to CloudEndure Disaster Recovery) (slide 155)</a:t>
            </a:r>
          </a:p>
          <a:p>
            <a:r>
              <a:rPr lang="en-US" sz="1100">
                <a:effectLst/>
              </a:rPr>
              <a:t>AWS Backup for AWS CloudFormation / Resource Icon (slide 158)</a:t>
            </a:r>
          </a:p>
          <a:p>
            <a:r>
              <a:rPr lang="en-US" sz="1100">
                <a:effectLst/>
              </a:rPr>
              <a:t>Legal hold / Resource Icon (slide 158)</a:t>
            </a:r>
          </a:p>
          <a:p>
            <a:r>
              <a:rPr lang="en-US" sz="1100">
                <a:effectLst/>
              </a:rPr>
              <a:t>AWS Backup Audit Manager / Resource Icon (slide 158)</a:t>
            </a:r>
          </a:p>
          <a:p>
            <a:r>
              <a:rPr lang="en-US" sz="1100">
                <a:effectLst/>
              </a:rPr>
              <a:t>AWS Backup Vault Lock / Resource Icon (slide 158)</a:t>
            </a:r>
          </a:p>
          <a:p>
            <a:r>
              <a:rPr lang="en-US" sz="1100"/>
              <a:t>S3 Multi-Region Access Points / Resource Icon (slide 159)</a:t>
            </a:r>
          </a:p>
          <a:p>
            <a:r>
              <a:rPr lang="en-US" sz="1100"/>
              <a:t>S3 Select / Resource Icon (slide 159)</a:t>
            </a:r>
          </a:p>
          <a:p>
            <a:r>
              <a:rPr lang="en-US" sz="1100"/>
              <a:t>S3 Object Lock / Resource Icon (slide 159)</a:t>
            </a:r>
          </a:p>
          <a:p>
            <a:r>
              <a:rPr lang="en-US" sz="1100"/>
              <a:t>S3 Batch Operations / Resource Icon (slide 159)</a:t>
            </a:r>
          </a:p>
          <a:p>
            <a:endParaRPr lang="en-US" sz="1100">
              <a:effectLst/>
            </a:endParaRPr>
          </a:p>
        </p:txBody>
      </p:sp>
      <p:sp>
        <p:nvSpPr>
          <p:cNvPr id="3" name="Content Placeholder 4">
            <a:extLst>
              <a:ext uri="{FF2B5EF4-FFF2-40B4-BE49-F238E27FC236}">
                <a16:creationId xmlns:a16="http://schemas.microsoft.com/office/drawing/2014/main" id="{4D5CDA8D-3778-0DEF-0AD1-715305B4AD7F}"/>
              </a:ext>
            </a:extLst>
          </p:cNvPr>
          <p:cNvSpPr>
            <a:spLocks noGrp="1" noChangeArrowheads="1"/>
          </p:cNvSpPr>
          <p:nvPr>
            <p:ph sz="half" idx="10"/>
          </p:nvPr>
        </p:nvSpPr>
        <p:spPr>
          <a:xfrm>
            <a:off x="4241581" y="2203335"/>
            <a:ext cx="3526843" cy="3655212"/>
          </a:xfrm>
        </p:spPr>
        <p:txBody>
          <a:bodyPr rIns="0"/>
          <a:lstStyle/>
          <a:p>
            <a:pPr>
              <a:spcBef>
                <a:spcPts val="900"/>
              </a:spcBef>
            </a:pPr>
            <a:r>
              <a:rPr lang="en-US" sz="1100" b="1" dirty="0"/>
              <a:t>Storage </a:t>
            </a:r>
            <a:r>
              <a:rPr lang="en-US" sz="1100" i="1" dirty="0"/>
              <a:t>cont.</a:t>
            </a:r>
            <a:endParaRPr lang="en-US" sz="1100" i="1"/>
          </a:p>
          <a:p>
            <a:r>
              <a:rPr lang="en-US" sz="1100">
                <a:effectLst/>
              </a:rPr>
              <a:t>Amazon File Cache (slide 160)</a:t>
            </a:r>
          </a:p>
          <a:p>
            <a:r>
              <a:rPr lang="en-US" sz="1100">
                <a:effectLst/>
              </a:rPr>
              <a:t>On-premises NFS linked datasets / Resource Icon (slide 160)</a:t>
            </a:r>
          </a:p>
          <a:p>
            <a:r>
              <a:rPr lang="en-US" sz="1100">
                <a:effectLst/>
              </a:rPr>
              <a:t>Hybrid NFS linked datasets / Resource Icon (slide 160)</a:t>
            </a:r>
          </a:p>
          <a:p>
            <a:r>
              <a:rPr lang="en-US" sz="1100">
                <a:effectLst/>
              </a:rPr>
              <a:t>S3 linked datasets / Resource Icon (slide 160)</a:t>
            </a:r>
          </a:p>
        </p:txBody>
      </p:sp>
    </p:spTree>
    <p:extLst>
      <p:ext uri="{BB962C8B-B14F-4D97-AF65-F5344CB8AC3E}">
        <p14:creationId xmlns:p14="http://schemas.microsoft.com/office/powerpoint/2010/main" val="4258491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a:xfrm>
            <a:off x="290513" y="2101850"/>
            <a:ext cx="8196262" cy="2251075"/>
          </a:xfrm>
        </p:spPr>
        <p:txBody>
          <a:bodyPr/>
          <a:lstStyle/>
          <a:p>
            <a:pPr eaLnBrk="1" hangingPunct="1"/>
            <a:r>
              <a:rPr lang="en-US" altLang="en-US"/>
              <a:t>Cloud Financial Management</a:t>
            </a:r>
          </a:p>
        </p:txBody>
      </p:sp>
      <p:sp>
        <p:nvSpPr>
          <p:cNvPr id="80899" name="Footer Placeholder 2">
            <a:extLst>
              <a:ext uri="{FF2B5EF4-FFF2-40B4-BE49-F238E27FC236}">
                <a16:creationId xmlns:a16="http://schemas.microsoft.com/office/drawing/2014/main" id="{2302FDDF-90B7-8844-BF23-5E2180B0BE7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0900" name="Slide Number Placeholder 3">
            <a:extLst>
              <a:ext uri="{FF2B5EF4-FFF2-40B4-BE49-F238E27FC236}">
                <a16:creationId xmlns:a16="http://schemas.microsoft.com/office/drawing/2014/main" id="{0C1C347C-D4B5-3C4E-83BB-A7BDE161A9E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B4BC6B-D62B-0D41-9B92-DB007DC02062}" type="slidenum">
              <a:rPr lang="en-US" altLang="en-US" smtClean="0">
                <a:solidFill>
                  <a:srgbClr val="161E2D"/>
                </a:solidFill>
                <a:latin typeface="Arial" panose="020B0604020202020204" pitchFamily="34" charset="0"/>
              </a:rPr>
              <a:pPr fontAlgn="base">
                <a:spcBef>
                  <a:spcPct val="0"/>
                </a:spcBef>
                <a:spcAft>
                  <a:spcPct val="0"/>
                </a:spcAft>
              </a:pPr>
              <a:t>50</a:t>
            </a:fld>
            <a:endParaRPr lang="en-US" altLang="en-US">
              <a:solidFill>
                <a:srgbClr val="161E2D"/>
              </a:solidFill>
              <a:latin typeface="Arial" panose="020B0604020202020204" pitchFamily="34" charset="0"/>
            </a:endParaRP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a:t>Cloud Financial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a:t>1/2</a:t>
            </a:r>
          </a:p>
        </p:txBody>
      </p:sp>
      <p:sp>
        <p:nvSpPr>
          <p:cNvPr id="81926" name="Footer Placeholder 2">
            <a:extLst>
              <a:ext uri="{FF2B5EF4-FFF2-40B4-BE49-F238E27FC236}">
                <a16:creationId xmlns:a16="http://schemas.microsoft.com/office/drawing/2014/main" id="{56069074-7CB0-CB4F-B5C0-A8B866F5F03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1927" name="Slide Number Placeholder 3">
            <a:extLst>
              <a:ext uri="{FF2B5EF4-FFF2-40B4-BE49-F238E27FC236}">
                <a16:creationId xmlns:a16="http://schemas.microsoft.com/office/drawing/2014/main" id="{77D82FB6-6D3F-B442-94EA-88ED0283906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79A470D-3EB3-7243-BAB0-FBF02B01F96B}" type="slidenum">
              <a:rPr lang="en-US" altLang="en-US" smtClean="0">
                <a:solidFill>
                  <a:srgbClr val="161E2D"/>
                </a:solidFill>
                <a:latin typeface="Arial" panose="020B0604020202020204" pitchFamily="34" charset="0"/>
              </a:rPr>
              <a:pPr fontAlgn="base">
                <a:spcBef>
                  <a:spcPct val="0"/>
                </a:spcBef>
                <a:spcAft>
                  <a:spcPct val="0"/>
                </a:spcAft>
              </a:pPr>
              <a:t>51</a:t>
            </a:fld>
            <a:endParaRPr lang="en-US" altLang="en-US">
              <a:solidFill>
                <a:srgbClr val="161E2D"/>
              </a:solidFill>
              <a:latin typeface="Arial" panose="020B0604020202020204" pitchFamily="34" charset="0"/>
            </a:endParaRP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Cost &amp;</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eaLnBrk="1" hangingPunct="1"/>
            <a:r>
              <a:rPr lang="en-US" altLang="en-US"/>
              <a:t>Cloud Financial Management</a:t>
            </a: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p:txBody>
          <a:bodyPr/>
          <a:lstStyle/>
          <a:p>
            <a:pPr eaLnBrk="1" hangingPunct="1"/>
            <a:r>
              <a:rPr lang="en-US" altLang="en-US"/>
              <a:t>2/2</a:t>
            </a:r>
          </a:p>
        </p:txBody>
      </p:sp>
      <p:sp>
        <p:nvSpPr>
          <p:cNvPr id="82947" name="Footer Placeholder 2">
            <a:extLst>
              <a:ext uri="{FF2B5EF4-FFF2-40B4-BE49-F238E27FC236}">
                <a16:creationId xmlns:a16="http://schemas.microsoft.com/office/drawing/2014/main" id="{CE63755D-6A11-FC49-9851-68FC0E15C8C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2948" name="Slide Number Placeholder 3">
            <a:extLst>
              <a:ext uri="{FF2B5EF4-FFF2-40B4-BE49-F238E27FC236}">
                <a16:creationId xmlns:a16="http://schemas.microsoft.com/office/drawing/2014/main" id="{14D15CC7-A896-B94D-AA01-3BD4595D8B4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ACD7C8-B345-E042-8F02-063F97CB8A67}" type="slidenum">
              <a:rPr lang="en-US" altLang="en-US" smtClean="0">
                <a:solidFill>
                  <a:srgbClr val="161E2D"/>
                </a:solidFill>
                <a:latin typeface="Arial" panose="020B0604020202020204" pitchFamily="34" charset="0"/>
              </a:rPr>
              <a:pPr fontAlgn="base">
                <a:spcBef>
                  <a:spcPct val="0"/>
                </a:spcBef>
                <a:spcAft>
                  <a:spcPct val="0"/>
                </a:spcAft>
              </a:pPr>
              <a:t>52</a:t>
            </a:fld>
            <a:endParaRPr lang="en-US" altLang="en-US">
              <a:solidFill>
                <a:srgbClr val="161E2D"/>
              </a:solidFill>
              <a:latin typeface="Arial" panose="020B0604020202020204" pitchFamily="34" charset="0"/>
            </a:endParaRP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2" name="Graphic 17">
            <a:extLst>
              <a:ext uri="{FF2B5EF4-FFF2-40B4-BE49-F238E27FC236}">
                <a16:creationId xmlns:a16="http://schemas.microsoft.com/office/drawing/2014/main" id="{C6D33A8A-EBC3-3049-9C04-ED41516DC49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FAEBBEF5-0765-DE44-9281-84B12FA71D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Application Cost Profiler</a:t>
            </a:r>
          </a:p>
        </p:txBody>
      </p:sp>
      <p:pic>
        <p:nvPicPr>
          <p:cNvPr id="16" name="Graphic 21">
            <a:extLst>
              <a:ext uri="{FF2B5EF4-FFF2-40B4-BE49-F238E27FC236}">
                <a16:creationId xmlns:a16="http://schemas.microsoft.com/office/drawing/2014/main" id="{3E32A432-C115-4B4A-B089-812C9B5A701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2">
            <a:extLst>
              <a:ext uri="{FF2B5EF4-FFF2-40B4-BE49-F238E27FC236}">
                <a16:creationId xmlns:a16="http://schemas.microsoft.com/office/drawing/2014/main" id="{79F66561-8A0B-B640-BBA4-EB36797389A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Billing Conductor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a:xfrm>
            <a:off x="290513" y="2101850"/>
            <a:ext cx="8196262" cy="2251075"/>
          </a:xfrm>
        </p:spPr>
        <p:txBody>
          <a:bodyPr/>
          <a:lstStyle/>
          <a:p>
            <a:pPr eaLnBrk="1" hangingPunct="1"/>
            <a:r>
              <a:rPr lang="en-US" altLang="en-US"/>
              <a:t>Compute</a:t>
            </a:r>
          </a:p>
        </p:txBody>
      </p:sp>
      <p:sp>
        <p:nvSpPr>
          <p:cNvPr id="88067" name="Footer Placeholder 2">
            <a:extLst>
              <a:ext uri="{FF2B5EF4-FFF2-40B4-BE49-F238E27FC236}">
                <a16:creationId xmlns:a16="http://schemas.microsoft.com/office/drawing/2014/main" id="{FE7E78C1-B1F7-1A45-8A7F-DEC5480DE5C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8068" name="Slide Number Placeholder 3">
            <a:extLst>
              <a:ext uri="{FF2B5EF4-FFF2-40B4-BE49-F238E27FC236}">
                <a16:creationId xmlns:a16="http://schemas.microsoft.com/office/drawing/2014/main" id="{04E24038-C221-F947-9D17-4AD7EB92697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2D6BB2-B071-7447-825D-06DDCFBA76D5}" type="slidenum">
              <a:rPr lang="en-US" altLang="en-US" smtClean="0">
                <a:solidFill>
                  <a:srgbClr val="161E2D"/>
                </a:solidFill>
                <a:latin typeface="Arial" panose="020B0604020202020204" pitchFamily="34" charset="0"/>
              </a:rPr>
              <a:pPr fontAlgn="base">
                <a:spcBef>
                  <a:spcPct val="0"/>
                </a:spcBef>
                <a:spcAft>
                  <a:spcPct val="0"/>
                </a:spcAft>
              </a:pPr>
              <a:t>53</a:t>
            </a:fld>
            <a:endParaRPr lang="en-US" altLang="en-US">
              <a:solidFill>
                <a:srgbClr val="161E2D"/>
              </a:solidFill>
              <a:latin typeface="Arial" panose="020B0604020202020204" pitchFamily="34" charset="0"/>
            </a:endParaRP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a:t>1/14</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54</a:t>
            </a:fld>
            <a:endParaRPr lang="en-US" altLang="en-US">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4" name="Graphic 60">
            <a:extLst>
              <a:ext uri="{FF2B5EF4-FFF2-40B4-BE49-F238E27FC236}">
                <a16:creationId xmlns:a16="http://schemas.microsoft.com/office/drawing/2014/main" id="{EBE4EA8A-2847-5BE5-FEAB-6CD528E2A2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4300" y="40893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62">
            <a:extLst>
              <a:ext uri="{FF2B5EF4-FFF2-40B4-BE49-F238E27FC236}">
                <a16:creationId xmlns:a16="http://schemas.microsoft.com/office/drawing/2014/main" id="{16436969-DB28-DBB9-AFE7-E021B2F5B9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463" y="40925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64">
            <a:extLst>
              <a:ext uri="{FF2B5EF4-FFF2-40B4-BE49-F238E27FC236}">
                <a16:creationId xmlns:a16="http://schemas.microsoft.com/office/drawing/2014/main" id="{2872D062-A5FE-F05F-74B3-CB83F9CCF7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4626" y="40925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110">
            <a:extLst>
              <a:ext uri="{FF2B5EF4-FFF2-40B4-BE49-F238E27FC236}">
                <a16:creationId xmlns:a16="http://schemas.microsoft.com/office/drawing/2014/main" id="{2689DCA7-4EA8-6BAE-29EB-5C556E370A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9788" y="40925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6">
            <a:extLst>
              <a:ext uri="{FF2B5EF4-FFF2-40B4-BE49-F238E27FC236}">
                <a16:creationId xmlns:a16="http://schemas.microsoft.com/office/drawing/2014/main" id="{D7A07685-FB62-35C3-D916-9E6AC593D3EA}"/>
              </a:ext>
            </a:extLst>
          </p:cNvPr>
          <p:cNvSpPr txBox="1">
            <a:spLocks noChangeArrowheads="1"/>
          </p:cNvSpPr>
          <p:nvPr/>
        </p:nvSpPr>
        <p:spPr bwMode="auto">
          <a:xfrm>
            <a:off x="2319110" y="4544268"/>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a:t>
            </a:r>
          </a:p>
        </p:txBody>
      </p:sp>
      <p:sp>
        <p:nvSpPr>
          <p:cNvPr id="9" name="TextBox 16">
            <a:extLst>
              <a:ext uri="{FF2B5EF4-FFF2-40B4-BE49-F238E27FC236}">
                <a16:creationId xmlns:a16="http://schemas.microsoft.com/office/drawing/2014/main" id="{4FBED683-964A-C063-E308-9159DE07082A}"/>
              </a:ext>
            </a:extLst>
          </p:cNvPr>
          <p:cNvSpPr txBox="1">
            <a:spLocks noChangeArrowheads="1"/>
          </p:cNvSpPr>
          <p:nvPr/>
        </p:nvSpPr>
        <p:spPr bwMode="auto">
          <a:xfrm>
            <a:off x="3385878" y="4544268"/>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Instances</a:t>
            </a:r>
          </a:p>
        </p:txBody>
      </p:sp>
      <p:sp>
        <p:nvSpPr>
          <p:cNvPr id="10" name="TextBox 16">
            <a:extLst>
              <a:ext uri="{FF2B5EF4-FFF2-40B4-BE49-F238E27FC236}">
                <a16:creationId xmlns:a16="http://schemas.microsoft.com/office/drawing/2014/main" id="{209D70D3-D836-E28B-B5BB-B3A69702EA6B}"/>
              </a:ext>
            </a:extLst>
          </p:cNvPr>
          <p:cNvSpPr txBox="1">
            <a:spLocks noChangeArrowheads="1"/>
          </p:cNvSpPr>
          <p:nvPr/>
        </p:nvSpPr>
        <p:spPr bwMode="auto">
          <a:xfrm>
            <a:off x="4452646" y="454443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Spot Instance</a:t>
            </a:r>
          </a:p>
        </p:txBody>
      </p:sp>
      <p:sp>
        <p:nvSpPr>
          <p:cNvPr id="11" name="TextBox 16">
            <a:extLst>
              <a:ext uri="{FF2B5EF4-FFF2-40B4-BE49-F238E27FC236}">
                <a16:creationId xmlns:a16="http://schemas.microsoft.com/office/drawing/2014/main" id="{0D216F65-A8A1-4BAB-2FC3-557A17C5FA40}"/>
              </a:ext>
            </a:extLst>
          </p:cNvPr>
          <p:cNvSpPr txBox="1">
            <a:spLocks noChangeArrowheads="1"/>
          </p:cNvSpPr>
          <p:nvPr/>
        </p:nvSpPr>
        <p:spPr bwMode="auto">
          <a:xfrm>
            <a:off x="5519414" y="4540671"/>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 with CloudWatch</a:t>
            </a:r>
          </a:p>
        </p:txBody>
      </p:sp>
      <p:sp>
        <p:nvSpPr>
          <p:cNvPr id="12" name="TextBox 16">
            <a:extLst>
              <a:ext uri="{FF2B5EF4-FFF2-40B4-BE49-F238E27FC236}">
                <a16:creationId xmlns:a16="http://schemas.microsoft.com/office/drawing/2014/main" id="{B7D857A8-A008-B2A7-1D53-DBB348F6876D}"/>
              </a:ext>
            </a:extLst>
          </p:cNvPr>
          <p:cNvSpPr txBox="1">
            <a:spLocks noChangeArrowheads="1"/>
          </p:cNvSpPr>
          <p:nvPr/>
        </p:nvSpPr>
        <p:spPr bwMode="auto">
          <a:xfrm>
            <a:off x="6522608" y="4549014"/>
            <a:ext cx="12371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Habana Gaudi instance</a:t>
            </a:r>
          </a:p>
        </p:txBody>
      </p:sp>
      <p:sp>
        <p:nvSpPr>
          <p:cNvPr id="13" name="TextBox 16">
            <a:extLst>
              <a:ext uri="{FF2B5EF4-FFF2-40B4-BE49-F238E27FC236}">
                <a16:creationId xmlns:a16="http://schemas.microsoft.com/office/drawing/2014/main" id="{D65E07B6-5803-D0B9-EE71-A2631DA3FD05}"/>
              </a:ext>
            </a:extLst>
          </p:cNvPr>
          <p:cNvSpPr txBox="1">
            <a:spLocks noChangeArrowheads="1"/>
          </p:cNvSpPr>
          <p:nvPr/>
        </p:nvSpPr>
        <p:spPr bwMode="auto">
          <a:xfrm>
            <a:off x="7654576" y="4549014"/>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Trainium instance</a:t>
            </a:r>
          </a:p>
        </p:txBody>
      </p:sp>
      <p:pic>
        <p:nvPicPr>
          <p:cNvPr id="14" name="Graphic 13">
            <a:extLst>
              <a:ext uri="{FF2B5EF4-FFF2-40B4-BE49-F238E27FC236}">
                <a16:creationId xmlns:a16="http://schemas.microsoft.com/office/drawing/2014/main" id="{012FD2CC-EC1A-0E2F-8D9C-236FDF878BC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912570" y="4089925"/>
            <a:ext cx="457200" cy="457200"/>
          </a:xfrm>
          <a:prstGeom prst="rect">
            <a:avLst/>
          </a:prstGeom>
        </p:spPr>
      </p:pic>
      <p:pic>
        <p:nvPicPr>
          <p:cNvPr id="15" name="Graphic 14">
            <a:extLst>
              <a:ext uri="{FF2B5EF4-FFF2-40B4-BE49-F238E27FC236}">
                <a16:creationId xmlns:a16="http://schemas.microsoft.com/office/drawing/2014/main" id="{CFAF1499-CB54-68BD-F8F6-90B662F1691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992285" y="4089925"/>
            <a:ext cx="457200" cy="457200"/>
          </a:xfrm>
          <a:prstGeom prst="rect">
            <a:avLst/>
          </a:prstGeom>
        </p:spPr>
      </p:pic>
      <p:pic>
        <p:nvPicPr>
          <p:cNvPr id="18" name="Graphic 26">
            <a:extLst>
              <a:ext uri="{FF2B5EF4-FFF2-40B4-BE49-F238E27FC236}">
                <a16:creationId xmlns:a16="http://schemas.microsoft.com/office/drawing/2014/main" id="{6E4A7B6B-9223-24E0-2151-FC21DEF55B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94832" y="286164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42">
            <a:extLst>
              <a:ext uri="{FF2B5EF4-FFF2-40B4-BE49-F238E27FC236}">
                <a16:creationId xmlns:a16="http://schemas.microsoft.com/office/drawing/2014/main" id="{8F664F95-540A-9183-0B8B-612BA0E033A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79403" y="285806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44">
            <a:extLst>
              <a:ext uri="{FF2B5EF4-FFF2-40B4-BE49-F238E27FC236}">
                <a16:creationId xmlns:a16="http://schemas.microsoft.com/office/drawing/2014/main" id="{7344053C-0F49-7AE7-E237-10C4ACB40AA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22542" y="285806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14">
            <a:extLst>
              <a:ext uri="{FF2B5EF4-FFF2-40B4-BE49-F238E27FC236}">
                <a16:creationId xmlns:a16="http://schemas.microsoft.com/office/drawing/2014/main" id="{53798AC8-F9D8-EBD2-0620-87A4CC8CE0C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54300" y="28666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D555E90F-BFB2-7793-38F0-0A867BAFFC6E}"/>
              </a:ext>
            </a:extLst>
          </p:cNvPr>
          <p:cNvSpPr txBox="1">
            <a:spLocks noChangeArrowheads="1"/>
          </p:cNvSpPr>
          <p:nvPr/>
        </p:nvSpPr>
        <p:spPr bwMode="auto">
          <a:xfrm>
            <a:off x="2477276" y="3336837"/>
            <a:ext cx="7925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AMI</a:t>
            </a:r>
          </a:p>
        </p:txBody>
      </p:sp>
      <p:sp>
        <p:nvSpPr>
          <p:cNvPr id="23" name="TextBox 16">
            <a:extLst>
              <a:ext uri="{FF2B5EF4-FFF2-40B4-BE49-F238E27FC236}">
                <a16:creationId xmlns:a16="http://schemas.microsoft.com/office/drawing/2014/main" id="{4B9E3E39-EF61-DE7D-E13F-6035C8215BE2}"/>
              </a:ext>
            </a:extLst>
          </p:cNvPr>
          <p:cNvSpPr txBox="1">
            <a:spLocks noChangeArrowheads="1"/>
          </p:cNvSpPr>
          <p:nvPr/>
        </p:nvSpPr>
        <p:spPr bwMode="auto">
          <a:xfrm>
            <a:off x="3429731" y="3336837"/>
            <a:ext cx="98740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Auto scaling</a:t>
            </a:r>
          </a:p>
        </p:txBody>
      </p:sp>
      <p:sp>
        <p:nvSpPr>
          <p:cNvPr id="24" name="TextBox 16">
            <a:extLst>
              <a:ext uri="{FF2B5EF4-FFF2-40B4-BE49-F238E27FC236}">
                <a16:creationId xmlns:a16="http://schemas.microsoft.com/office/drawing/2014/main" id="{0543F3C9-C580-F775-8837-A7CFD477618E}"/>
              </a:ext>
            </a:extLst>
          </p:cNvPr>
          <p:cNvSpPr txBox="1">
            <a:spLocks noChangeArrowheads="1"/>
          </p:cNvSpPr>
          <p:nvPr/>
        </p:nvSpPr>
        <p:spPr bwMode="auto">
          <a:xfrm>
            <a:off x="4517736" y="3336837"/>
            <a:ext cx="9874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25" name="TextBox 16">
            <a:extLst>
              <a:ext uri="{FF2B5EF4-FFF2-40B4-BE49-F238E27FC236}">
                <a16:creationId xmlns:a16="http://schemas.microsoft.com/office/drawing/2014/main" id="{29DA7625-CB49-6D9A-E39C-6FCD56D7FB33}"/>
              </a:ext>
            </a:extLst>
          </p:cNvPr>
          <p:cNvSpPr txBox="1">
            <a:spLocks noChangeArrowheads="1"/>
          </p:cNvSpPr>
          <p:nvPr/>
        </p:nvSpPr>
        <p:spPr bwMode="auto">
          <a:xfrm>
            <a:off x="5678766" y="3336837"/>
            <a:ext cx="7447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Rescue</a:t>
            </a:r>
          </a:p>
        </p:txBody>
      </p:sp>
      <p:pic>
        <p:nvPicPr>
          <p:cNvPr id="26" name="Graphic 44">
            <a:extLst>
              <a:ext uri="{FF2B5EF4-FFF2-40B4-BE49-F238E27FC236}">
                <a16:creationId xmlns:a16="http://schemas.microsoft.com/office/drawing/2014/main" id="{2749A815-3332-12FD-4302-F3F298C242D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6907113" y="285806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6">
            <a:extLst>
              <a:ext uri="{FF2B5EF4-FFF2-40B4-BE49-F238E27FC236}">
                <a16:creationId xmlns:a16="http://schemas.microsoft.com/office/drawing/2014/main" id="{9A8D4DD3-9F64-80F8-603B-5C8D04D2EA25}"/>
              </a:ext>
            </a:extLst>
          </p:cNvPr>
          <p:cNvSpPr txBox="1">
            <a:spLocks noChangeArrowheads="1"/>
          </p:cNvSpPr>
          <p:nvPr/>
        </p:nvSpPr>
        <p:spPr bwMode="auto">
          <a:xfrm>
            <a:off x="6522608" y="3336837"/>
            <a:ext cx="12262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Microservice Extractor for .NET</a:t>
            </a:r>
          </a:p>
        </p:txBody>
      </p:sp>
    </p:spTree>
    <p:extLst>
      <p:ext uri="{BB962C8B-B14F-4D97-AF65-F5344CB8AC3E}">
        <p14:creationId xmlns:p14="http://schemas.microsoft.com/office/powerpoint/2010/main" val="25427780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a:t>2/14</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55</a:t>
            </a:fld>
            <a:endParaRPr lang="en-US" altLang="en-US">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31" name="TextBox 16">
            <a:extLst>
              <a:ext uri="{FF2B5EF4-FFF2-40B4-BE49-F238E27FC236}">
                <a16:creationId xmlns:a16="http://schemas.microsoft.com/office/drawing/2014/main" id="{3BB7EF2E-FCA8-5745-BF56-4D8EFC3446FE}"/>
              </a:ext>
            </a:extLst>
          </p:cNvPr>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General-purpose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instances</a:t>
            </a:r>
          </a:p>
        </p:txBody>
      </p:sp>
      <p:sp>
        <p:nvSpPr>
          <p:cNvPr id="43" name="TextBox 16">
            <a:extLst>
              <a:ext uri="{FF2B5EF4-FFF2-40B4-BE49-F238E27FC236}">
                <a16:creationId xmlns:a16="http://schemas.microsoft.com/office/drawing/2014/main" id="{5B81880A-B3E5-2D29-AA92-F7E154E6F017}"/>
              </a:ext>
            </a:extLst>
          </p:cNvPr>
          <p:cNvSpPr txBox="1">
            <a:spLocks noChangeArrowheads="1"/>
          </p:cNvSpPr>
          <p:nvPr/>
        </p:nvSpPr>
        <p:spPr bwMode="auto">
          <a:xfrm>
            <a:off x="2324101" y="333669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Mac instance</a:t>
            </a:r>
          </a:p>
        </p:txBody>
      </p:sp>
      <p:pic>
        <p:nvPicPr>
          <p:cNvPr id="44" name="Graphic 74">
            <a:extLst>
              <a:ext uri="{FF2B5EF4-FFF2-40B4-BE49-F238E27FC236}">
                <a16:creationId xmlns:a16="http://schemas.microsoft.com/office/drawing/2014/main" id="{B83B1ACF-BC1B-958D-E147-CA06F166620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28796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56">
            <a:extLst>
              <a:ext uri="{FF2B5EF4-FFF2-40B4-BE49-F238E27FC236}">
                <a16:creationId xmlns:a16="http://schemas.microsoft.com/office/drawing/2014/main" id="{C9D47623-D1D6-0E0F-D2F4-278C58E673A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851629" y="28796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58">
            <a:extLst>
              <a:ext uri="{FF2B5EF4-FFF2-40B4-BE49-F238E27FC236}">
                <a16:creationId xmlns:a16="http://schemas.microsoft.com/office/drawing/2014/main" id="{71229401-BAA3-07B8-0191-549FD03AEAF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918632" y="28796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6">
            <a:extLst>
              <a:ext uri="{FF2B5EF4-FFF2-40B4-BE49-F238E27FC236}">
                <a16:creationId xmlns:a16="http://schemas.microsoft.com/office/drawing/2014/main" id="{A078FE73-6B9E-9F39-B713-F483A85735F4}"/>
              </a:ext>
            </a:extLst>
          </p:cNvPr>
          <p:cNvSpPr txBox="1">
            <a:spLocks noChangeArrowheads="1"/>
          </p:cNvSpPr>
          <p:nvPr/>
        </p:nvSpPr>
        <p:spPr bwMode="auto">
          <a:xfrm>
            <a:off x="4454700" y="333669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T4g instance</a:t>
            </a:r>
          </a:p>
        </p:txBody>
      </p:sp>
      <p:sp>
        <p:nvSpPr>
          <p:cNvPr id="48" name="TextBox 16">
            <a:extLst>
              <a:ext uri="{FF2B5EF4-FFF2-40B4-BE49-F238E27FC236}">
                <a16:creationId xmlns:a16="http://schemas.microsoft.com/office/drawing/2014/main" id="{E4B0F0E7-957D-7AEC-1FB2-53765E27CB11}"/>
              </a:ext>
            </a:extLst>
          </p:cNvPr>
          <p:cNvSpPr txBox="1">
            <a:spLocks noChangeArrowheads="1"/>
          </p:cNvSpPr>
          <p:nvPr/>
        </p:nvSpPr>
        <p:spPr bwMode="auto">
          <a:xfrm>
            <a:off x="5522312" y="333686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T3 instance</a:t>
            </a:r>
          </a:p>
        </p:txBody>
      </p:sp>
      <p:sp>
        <p:nvSpPr>
          <p:cNvPr id="49" name="TextBox 16">
            <a:extLst>
              <a:ext uri="{FF2B5EF4-FFF2-40B4-BE49-F238E27FC236}">
                <a16:creationId xmlns:a16="http://schemas.microsoft.com/office/drawing/2014/main" id="{43E0BE44-8566-77D8-AEE0-119670B21063}"/>
              </a:ext>
            </a:extLst>
          </p:cNvPr>
          <p:cNvSpPr txBox="1">
            <a:spLocks noChangeArrowheads="1"/>
          </p:cNvSpPr>
          <p:nvPr/>
        </p:nvSpPr>
        <p:spPr bwMode="auto">
          <a:xfrm>
            <a:off x="6589924" y="333686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T3a instance</a:t>
            </a:r>
          </a:p>
        </p:txBody>
      </p:sp>
      <p:sp>
        <p:nvSpPr>
          <p:cNvPr id="50" name="TextBox 16">
            <a:extLst>
              <a:ext uri="{FF2B5EF4-FFF2-40B4-BE49-F238E27FC236}">
                <a16:creationId xmlns:a16="http://schemas.microsoft.com/office/drawing/2014/main" id="{6747B4B1-71F5-0157-4AF9-D08284A14909}"/>
              </a:ext>
            </a:extLst>
          </p:cNvPr>
          <p:cNvSpPr txBox="1">
            <a:spLocks noChangeArrowheads="1"/>
          </p:cNvSpPr>
          <p:nvPr/>
        </p:nvSpPr>
        <p:spPr bwMode="auto">
          <a:xfrm>
            <a:off x="7657536" y="333686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T2 instance</a:t>
            </a:r>
          </a:p>
        </p:txBody>
      </p:sp>
      <p:pic>
        <p:nvPicPr>
          <p:cNvPr id="51" name="Graphic 83">
            <a:extLst>
              <a:ext uri="{FF2B5EF4-FFF2-40B4-BE49-F238E27FC236}">
                <a16:creationId xmlns:a16="http://schemas.microsoft.com/office/drawing/2014/main" id="{691AC46C-657D-6C3A-35F0-82D7E481638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985635" y="28796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46">
            <a:extLst>
              <a:ext uri="{FF2B5EF4-FFF2-40B4-BE49-F238E27FC236}">
                <a16:creationId xmlns:a16="http://schemas.microsoft.com/office/drawing/2014/main" id="{41582EF1-A7D1-6913-A784-002CAFA9CDDE}"/>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84626" y="28796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108">
            <a:extLst>
              <a:ext uri="{FF2B5EF4-FFF2-40B4-BE49-F238E27FC236}">
                <a16:creationId xmlns:a16="http://schemas.microsoft.com/office/drawing/2014/main" id="{93B82F59-1823-4969-E89C-79F92602FFBD}"/>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052638" y="28796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6">
            <a:extLst>
              <a:ext uri="{FF2B5EF4-FFF2-40B4-BE49-F238E27FC236}">
                <a16:creationId xmlns:a16="http://schemas.microsoft.com/office/drawing/2014/main" id="{2E2EE966-6B2B-28D5-D721-ABC2A221E7EF}"/>
              </a:ext>
            </a:extLst>
          </p:cNvPr>
          <p:cNvSpPr txBox="1">
            <a:spLocks noChangeArrowheads="1"/>
          </p:cNvSpPr>
          <p:nvPr/>
        </p:nvSpPr>
        <p:spPr bwMode="auto">
          <a:xfrm>
            <a:off x="8725148" y="333686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M6g instance</a:t>
            </a:r>
          </a:p>
        </p:txBody>
      </p:sp>
      <p:pic>
        <p:nvPicPr>
          <p:cNvPr id="73" name="Graphic 108">
            <a:extLst>
              <a:ext uri="{FF2B5EF4-FFF2-40B4-BE49-F238E27FC236}">
                <a16:creationId xmlns:a16="http://schemas.microsoft.com/office/drawing/2014/main" id="{C73CE8FF-F852-B03D-281E-447CABC113AC}"/>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119641" y="28796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F475CA55-D3BC-4D85-59F3-EDE7DF65D4D6}"/>
              </a:ext>
            </a:extLst>
          </p:cNvPr>
          <p:cNvSpPr txBox="1">
            <a:spLocks noChangeArrowheads="1"/>
          </p:cNvSpPr>
          <p:nvPr/>
        </p:nvSpPr>
        <p:spPr bwMode="auto">
          <a:xfrm>
            <a:off x="9792760" y="333686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M6gd instance</a:t>
            </a:r>
          </a:p>
        </p:txBody>
      </p:sp>
      <p:sp>
        <p:nvSpPr>
          <p:cNvPr id="79" name="TextBox 16">
            <a:extLst>
              <a:ext uri="{FF2B5EF4-FFF2-40B4-BE49-F238E27FC236}">
                <a16:creationId xmlns:a16="http://schemas.microsoft.com/office/drawing/2014/main" id="{C57E9409-EEFB-747F-B5E4-DC71D36AA558}"/>
              </a:ext>
            </a:extLst>
          </p:cNvPr>
          <p:cNvSpPr txBox="1">
            <a:spLocks noChangeArrowheads="1"/>
          </p:cNvSpPr>
          <p:nvPr/>
        </p:nvSpPr>
        <p:spPr bwMode="auto">
          <a:xfrm>
            <a:off x="3388868" y="333669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M1 Mac instance</a:t>
            </a:r>
          </a:p>
        </p:txBody>
      </p:sp>
      <p:pic>
        <p:nvPicPr>
          <p:cNvPr id="80" name="Graphic 74">
            <a:extLst>
              <a:ext uri="{FF2B5EF4-FFF2-40B4-BE49-F238E27FC236}">
                <a16:creationId xmlns:a16="http://schemas.microsoft.com/office/drawing/2014/main" id="{4514ADB4-5B5E-EABA-F075-4953757E3746}"/>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3719067" y="28796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Box 16">
            <a:extLst>
              <a:ext uri="{FF2B5EF4-FFF2-40B4-BE49-F238E27FC236}">
                <a16:creationId xmlns:a16="http://schemas.microsoft.com/office/drawing/2014/main" id="{81F2F9E6-451E-1156-C5BB-06863E15F078}"/>
              </a:ext>
            </a:extLst>
          </p:cNvPr>
          <p:cNvSpPr txBox="1">
            <a:spLocks noChangeArrowheads="1"/>
          </p:cNvSpPr>
          <p:nvPr/>
        </p:nvSpPr>
        <p:spPr bwMode="auto">
          <a:xfrm>
            <a:off x="4448657" y="547491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M4 instance</a:t>
            </a:r>
          </a:p>
        </p:txBody>
      </p:sp>
      <p:pic>
        <p:nvPicPr>
          <p:cNvPr id="88" name="Graphic 104">
            <a:extLst>
              <a:ext uri="{FF2B5EF4-FFF2-40B4-BE49-F238E27FC236}">
                <a16:creationId xmlns:a16="http://schemas.microsoft.com/office/drawing/2014/main" id="{46CC8650-076E-EDFF-E53E-73240AFB3957}"/>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784626" y="50209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16">
            <a:extLst>
              <a:ext uri="{FF2B5EF4-FFF2-40B4-BE49-F238E27FC236}">
                <a16:creationId xmlns:a16="http://schemas.microsoft.com/office/drawing/2014/main" id="{D5983BB9-BD03-C9F6-FC25-DB418F79D108}"/>
              </a:ext>
            </a:extLst>
          </p:cNvPr>
          <p:cNvSpPr txBox="1">
            <a:spLocks noChangeArrowheads="1"/>
          </p:cNvSpPr>
          <p:nvPr/>
        </p:nvSpPr>
        <p:spPr bwMode="auto">
          <a:xfrm>
            <a:off x="5515028" y="547491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A1 instance</a:t>
            </a:r>
          </a:p>
        </p:txBody>
      </p:sp>
      <p:pic>
        <p:nvPicPr>
          <p:cNvPr id="90" name="Graphic 104">
            <a:extLst>
              <a:ext uri="{FF2B5EF4-FFF2-40B4-BE49-F238E27FC236}">
                <a16:creationId xmlns:a16="http://schemas.microsoft.com/office/drawing/2014/main" id="{328F7387-1B86-A644-6739-B520E258312E}"/>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5851629" y="50209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Graphic 92">
            <a:extLst>
              <a:ext uri="{FF2B5EF4-FFF2-40B4-BE49-F238E27FC236}">
                <a16:creationId xmlns:a16="http://schemas.microsoft.com/office/drawing/2014/main" id="{BF731A82-023D-E20C-43BA-039043766E8E}"/>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9047221" y="3954182"/>
            <a:ext cx="457200" cy="457200"/>
          </a:xfrm>
          <a:prstGeom prst="rect">
            <a:avLst/>
          </a:prstGeom>
        </p:spPr>
      </p:pic>
      <p:pic>
        <p:nvPicPr>
          <p:cNvPr id="94" name="Graphic 93">
            <a:extLst>
              <a:ext uri="{FF2B5EF4-FFF2-40B4-BE49-F238E27FC236}">
                <a16:creationId xmlns:a16="http://schemas.microsoft.com/office/drawing/2014/main" id="{F3A7AC11-5AF4-09D0-50C0-EA9AFD980D37}"/>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7988169" y="3954182"/>
            <a:ext cx="457200" cy="457200"/>
          </a:xfrm>
          <a:prstGeom prst="rect">
            <a:avLst/>
          </a:prstGeom>
        </p:spPr>
      </p:pic>
      <p:sp>
        <p:nvSpPr>
          <p:cNvPr id="95" name="TextBox 16">
            <a:extLst>
              <a:ext uri="{FF2B5EF4-FFF2-40B4-BE49-F238E27FC236}">
                <a16:creationId xmlns:a16="http://schemas.microsoft.com/office/drawing/2014/main" id="{CED85AFF-4923-D3FA-8D47-316F8EF583AC}"/>
              </a:ext>
            </a:extLst>
          </p:cNvPr>
          <p:cNvSpPr txBox="1">
            <a:spLocks noChangeArrowheads="1"/>
          </p:cNvSpPr>
          <p:nvPr/>
        </p:nvSpPr>
        <p:spPr bwMode="auto">
          <a:xfrm>
            <a:off x="7655360" y="440801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M5a instance</a:t>
            </a:r>
          </a:p>
        </p:txBody>
      </p:sp>
      <p:sp>
        <p:nvSpPr>
          <p:cNvPr id="96" name="TextBox 95">
            <a:extLst>
              <a:ext uri="{FF2B5EF4-FFF2-40B4-BE49-F238E27FC236}">
                <a16:creationId xmlns:a16="http://schemas.microsoft.com/office/drawing/2014/main" id="{1B86E4A0-A288-5760-5AAC-05CB45B0195B}"/>
              </a:ext>
            </a:extLst>
          </p:cNvPr>
          <p:cNvSpPr txBox="1">
            <a:spLocks noChangeArrowheads="1"/>
          </p:cNvSpPr>
          <p:nvPr/>
        </p:nvSpPr>
        <p:spPr bwMode="auto">
          <a:xfrm>
            <a:off x="8713780" y="440801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M5d instance</a:t>
            </a:r>
          </a:p>
        </p:txBody>
      </p:sp>
      <p:sp>
        <p:nvSpPr>
          <p:cNvPr id="97" name="TextBox 16">
            <a:extLst>
              <a:ext uri="{FF2B5EF4-FFF2-40B4-BE49-F238E27FC236}">
                <a16:creationId xmlns:a16="http://schemas.microsoft.com/office/drawing/2014/main" id="{2E5068EA-1E55-1F1C-BF24-BD5ED1D378BD}"/>
              </a:ext>
            </a:extLst>
          </p:cNvPr>
          <p:cNvSpPr txBox="1">
            <a:spLocks noChangeArrowheads="1"/>
          </p:cNvSpPr>
          <p:nvPr/>
        </p:nvSpPr>
        <p:spPr bwMode="auto">
          <a:xfrm>
            <a:off x="9780151" y="440817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M5n instance</a:t>
            </a:r>
          </a:p>
        </p:txBody>
      </p:sp>
      <p:pic>
        <p:nvPicPr>
          <p:cNvPr id="100" name="Graphic 94">
            <a:extLst>
              <a:ext uri="{FF2B5EF4-FFF2-40B4-BE49-F238E27FC236}">
                <a16:creationId xmlns:a16="http://schemas.microsoft.com/office/drawing/2014/main" id="{11C70959-9FBD-A783-265F-D1197F14F452}"/>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10114224" y="39541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Graphic 108">
            <a:extLst>
              <a:ext uri="{FF2B5EF4-FFF2-40B4-BE49-F238E27FC236}">
                <a16:creationId xmlns:a16="http://schemas.microsoft.com/office/drawing/2014/main" id="{D7F37C8A-F5BE-15F1-7C36-29A97B464751}"/>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6913206" y="39541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TextBox 16">
            <a:extLst>
              <a:ext uri="{FF2B5EF4-FFF2-40B4-BE49-F238E27FC236}">
                <a16:creationId xmlns:a16="http://schemas.microsoft.com/office/drawing/2014/main" id="{AD02CFEF-6DD7-88F2-42F3-3402A120FE9C}"/>
              </a:ext>
            </a:extLst>
          </p:cNvPr>
          <p:cNvSpPr txBox="1">
            <a:spLocks noChangeArrowheads="1"/>
          </p:cNvSpPr>
          <p:nvPr/>
        </p:nvSpPr>
        <p:spPr bwMode="auto">
          <a:xfrm>
            <a:off x="6586934" y="44113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M5 instance</a:t>
            </a:r>
          </a:p>
        </p:txBody>
      </p:sp>
      <p:pic>
        <p:nvPicPr>
          <p:cNvPr id="105" name="Graphic 108">
            <a:extLst>
              <a:ext uri="{FF2B5EF4-FFF2-40B4-BE49-F238E27FC236}">
                <a16:creationId xmlns:a16="http://schemas.microsoft.com/office/drawing/2014/main" id="{AEE13A56-CC10-4BA3-19F1-2BDFCBF12616}"/>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849892" y="39541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6">
            <a:extLst>
              <a:ext uri="{FF2B5EF4-FFF2-40B4-BE49-F238E27FC236}">
                <a16:creationId xmlns:a16="http://schemas.microsoft.com/office/drawing/2014/main" id="{4D5841B6-9C60-4765-0CCD-B6846B7B4D59}"/>
              </a:ext>
            </a:extLst>
          </p:cNvPr>
          <p:cNvSpPr txBox="1">
            <a:spLocks noChangeArrowheads="1"/>
          </p:cNvSpPr>
          <p:nvPr/>
        </p:nvSpPr>
        <p:spPr bwMode="auto">
          <a:xfrm>
            <a:off x="5523620" y="44113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M6a instance</a:t>
            </a:r>
          </a:p>
        </p:txBody>
      </p:sp>
      <p:sp>
        <p:nvSpPr>
          <p:cNvPr id="111" name="TextBox 16">
            <a:extLst>
              <a:ext uri="{FF2B5EF4-FFF2-40B4-BE49-F238E27FC236}">
                <a16:creationId xmlns:a16="http://schemas.microsoft.com/office/drawing/2014/main" id="{BFCCF21F-7719-7B57-CEE1-4EBC17ADC34C}"/>
              </a:ext>
            </a:extLst>
          </p:cNvPr>
          <p:cNvSpPr txBox="1">
            <a:spLocks noChangeArrowheads="1"/>
          </p:cNvSpPr>
          <p:nvPr/>
        </p:nvSpPr>
        <p:spPr bwMode="auto">
          <a:xfrm>
            <a:off x="2318107" y="547491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M5dn instance</a:t>
            </a:r>
          </a:p>
        </p:txBody>
      </p:sp>
      <p:sp>
        <p:nvSpPr>
          <p:cNvPr id="112" name="TextBox 16">
            <a:extLst>
              <a:ext uri="{FF2B5EF4-FFF2-40B4-BE49-F238E27FC236}">
                <a16:creationId xmlns:a16="http://schemas.microsoft.com/office/drawing/2014/main" id="{34F18BD4-A000-02C9-3280-1D58B6ECA5A1}"/>
              </a:ext>
            </a:extLst>
          </p:cNvPr>
          <p:cNvSpPr txBox="1">
            <a:spLocks noChangeArrowheads="1"/>
          </p:cNvSpPr>
          <p:nvPr/>
        </p:nvSpPr>
        <p:spPr bwMode="auto">
          <a:xfrm>
            <a:off x="3384478" y="547491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M5zn instance</a:t>
            </a:r>
          </a:p>
        </p:txBody>
      </p:sp>
      <p:pic>
        <p:nvPicPr>
          <p:cNvPr id="113" name="Graphic 112">
            <a:extLst>
              <a:ext uri="{FF2B5EF4-FFF2-40B4-BE49-F238E27FC236}">
                <a16:creationId xmlns:a16="http://schemas.microsoft.com/office/drawing/2014/main" id="{F49CF9A5-D6DF-9243-DFD8-CDFDBFE0C55C}"/>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3719815" y="5020917"/>
            <a:ext cx="457200" cy="457200"/>
          </a:xfrm>
          <a:prstGeom prst="rect">
            <a:avLst/>
          </a:prstGeom>
        </p:spPr>
      </p:pic>
      <p:pic>
        <p:nvPicPr>
          <p:cNvPr id="114" name="Graphic 84">
            <a:extLst>
              <a:ext uri="{FF2B5EF4-FFF2-40B4-BE49-F238E27FC236}">
                <a16:creationId xmlns:a16="http://schemas.microsoft.com/office/drawing/2014/main" id="{2AEEDDD5-66B1-51E6-72EC-60AEEE1881EE}"/>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2652812" y="50209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Graphic 136">
            <a:extLst>
              <a:ext uri="{FF2B5EF4-FFF2-40B4-BE49-F238E27FC236}">
                <a16:creationId xmlns:a16="http://schemas.microsoft.com/office/drawing/2014/main" id="{C104057D-AA51-96BF-F643-5E840359B9E9}"/>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2652539"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TextBox 16">
            <a:extLst>
              <a:ext uri="{FF2B5EF4-FFF2-40B4-BE49-F238E27FC236}">
                <a16:creationId xmlns:a16="http://schemas.microsoft.com/office/drawing/2014/main" id="{8586F0AC-3236-AA79-689C-A36C25EF2A08}"/>
              </a:ext>
            </a:extLst>
          </p:cNvPr>
          <p:cNvSpPr txBox="1">
            <a:spLocks noChangeArrowheads="1"/>
          </p:cNvSpPr>
          <p:nvPr/>
        </p:nvSpPr>
        <p:spPr bwMode="auto">
          <a:xfrm>
            <a:off x="2325658"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M6i instance</a:t>
            </a:r>
          </a:p>
        </p:txBody>
      </p:sp>
      <p:pic>
        <p:nvPicPr>
          <p:cNvPr id="139" name="Graphic 108">
            <a:extLst>
              <a:ext uri="{FF2B5EF4-FFF2-40B4-BE49-F238E27FC236}">
                <a16:creationId xmlns:a16="http://schemas.microsoft.com/office/drawing/2014/main" id="{144B9766-F123-BE30-5D5B-F1FACAE86722}"/>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4788079" y="39541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TextBox 16">
            <a:extLst>
              <a:ext uri="{FF2B5EF4-FFF2-40B4-BE49-F238E27FC236}">
                <a16:creationId xmlns:a16="http://schemas.microsoft.com/office/drawing/2014/main" id="{D9BA035A-97D9-419F-C500-BE93E07EE77B}"/>
              </a:ext>
            </a:extLst>
          </p:cNvPr>
          <p:cNvSpPr txBox="1">
            <a:spLocks noChangeArrowheads="1"/>
          </p:cNvSpPr>
          <p:nvPr/>
        </p:nvSpPr>
        <p:spPr bwMode="auto">
          <a:xfrm>
            <a:off x="4461807" y="44113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M6idn instance</a:t>
            </a:r>
          </a:p>
        </p:txBody>
      </p:sp>
      <p:pic>
        <p:nvPicPr>
          <p:cNvPr id="141" name="Graphic 140">
            <a:extLst>
              <a:ext uri="{FF2B5EF4-FFF2-40B4-BE49-F238E27FC236}">
                <a16:creationId xmlns:a16="http://schemas.microsoft.com/office/drawing/2014/main" id="{76F1B788-900C-E4E3-F74D-8C6E23F6E030}"/>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3721676"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TextBox 16">
            <a:extLst>
              <a:ext uri="{FF2B5EF4-FFF2-40B4-BE49-F238E27FC236}">
                <a16:creationId xmlns:a16="http://schemas.microsoft.com/office/drawing/2014/main" id="{48FBDB78-EF67-31DF-16C7-999871EE2EF6}"/>
              </a:ext>
            </a:extLst>
          </p:cNvPr>
          <p:cNvSpPr txBox="1">
            <a:spLocks noChangeArrowheads="1"/>
          </p:cNvSpPr>
          <p:nvPr/>
        </p:nvSpPr>
        <p:spPr bwMode="auto">
          <a:xfrm>
            <a:off x="3394795"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M6in instance</a:t>
            </a:r>
          </a:p>
        </p:txBody>
      </p:sp>
    </p:spTree>
    <p:extLst>
      <p:ext uri="{BB962C8B-B14F-4D97-AF65-F5344CB8AC3E}">
        <p14:creationId xmlns:p14="http://schemas.microsoft.com/office/powerpoint/2010/main" val="23626074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a:t>3/14</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56</a:t>
            </a:fld>
            <a:endParaRPr lang="en-US" altLang="en-US">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723089"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3393737"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C5d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4454485"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C5a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8667"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58130"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5522097"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C5ad instance</a:t>
            </a:r>
          </a:p>
        </p:txBody>
      </p:sp>
      <p:pic>
        <p:nvPicPr>
          <p:cNvPr id="130" name="Graphic 108">
            <a:extLst>
              <a:ext uri="{FF2B5EF4-FFF2-40B4-BE49-F238E27FC236}">
                <a16:creationId xmlns:a16="http://schemas.microsoft.com/office/drawing/2014/main" id="{B0ADADEB-F9D1-ED4D-A592-ECBBBE67BA7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6924297"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6">
            <a:extLst>
              <a:ext uri="{FF2B5EF4-FFF2-40B4-BE49-F238E27FC236}">
                <a16:creationId xmlns:a16="http://schemas.microsoft.com/office/drawing/2014/main" id="{02D0868D-BAE3-FF4B-975E-0FD8925F53C1}"/>
              </a:ext>
            </a:extLst>
          </p:cNvPr>
          <p:cNvSpPr txBox="1">
            <a:spLocks noChangeArrowheads="1"/>
          </p:cNvSpPr>
          <p:nvPr/>
        </p:nvSpPr>
        <p:spPr bwMode="auto">
          <a:xfrm>
            <a:off x="6581190" y="44165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C5n instance</a:t>
            </a:r>
          </a:p>
        </p:txBody>
      </p:sp>
      <p:pic>
        <p:nvPicPr>
          <p:cNvPr id="132" name="Graphic 108">
            <a:extLst>
              <a:ext uri="{FF2B5EF4-FFF2-40B4-BE49-F238E27FC236}">
                <a16:creationId xmlns:a16="http://schemas.microsoft.com/office/drawing/2014/main" id="{01E86C2F-7855-6847-A301-0517A07B8EF7}"/>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983390"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TextBox 16">
            <a:extLst>
              <a:ext uri="{FF2B5EF4-FFF2-40B4-BE49-F238E27FC236}">
                <a16:creationId xmlns:a16="http://schemas.microsoft.com/office/drawing/2014/main" id="{C66B1583-10F5-644E-ABA3-667D0685D158}"/>
              </a:ext>
            </a:extLst>
          </p:cNvPr>
          <p:cNvSpPr txBox="1">
            <a:spLocks noChangeArrowheads="1"/>
          </p:cNvSpPr>
          <p:nvPr/>
        </p:nvSpPr>
        <p:spPr bwMode="auto">
          <a:xfrm>
            <a:off x="7656133" y="44165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C4 instance</a:t>
            </a:r>
          </a:p>
        </p:txBody>
      </p:sp>
      <p:sp>
        <p:nvSpPr>
          <p:cNvPr id="31" name="TextBox 16">
            <a:extLst>
              <a:ext uri="{FF2B5EF4-FFF2-40B4-BE49-F238E27FC236}">
                <a16:creationId xmlns:a16="http://schemas.microsoft.com/office/drawing/2014/main" id="{3BB7EF2E-FCA8-5745-BF56-4D8EFC3446FE}"/>
              </a:ext>
            </a:extLst>
          </p:cNvPr>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Compute-optimized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instances</a:t>
            </a:r>
          </a:p>
        </p:txBody>
      </p:sp>
      <p:pic>
        <p:nvPicPr>
          <p:cNvPr id="4" name="Graphic 108">
            <a:extLst>
              <a:ext uri="{FF2B5EF4-FFF2-40B4-BE49-F238E27FC236}">
                <a16:creationId xmlns:a16="http://schemas.microsoft.com/office/drawing/2014/main" id="{1DB7DEA6-3A9B-5B0A-3566-FD67450B9CBD}"/>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2656896"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a:extLst>
              <a:ext uri="{FF2B5EF4-FFF2-40B4-BE49-F238E27FC236}">
                <a16:creationId xmlns:a16="http://schemas.microsoft.com/office/drawing/2014/main" id="{BFB44B59-DBA9-78D2-2290-ADE982FFFC5C}"/>
              </a:ext>
            </a:extLst>
          </p:cNvPr>
          <p:cNvSpPr txBox="1">
            <a:spLocks noChangeArrowheads="1"/>
          </p:cNvSpPr>
          <p:nvPr/>
        </p:nvSpPr>
        <p:spPr bwMode="auto">
          <a:xfrm>
            <a:off x="2330015"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C5 instance</a:t>
            </a:r>
          </a:p>
        </p:txBody>
      </p:sp>
      <p:sp>
        <p:nvSpPr>
          <p:cNvPr id="14" name="TextBox 16">
            <a:extLst>
              <a:ext uri="{FF2B5EF4-FFF2-40B4-BE49-F238E27FC236}">
                <a16:creationId xmlns:a16="http://schemas.microsoft.com/office/drawing/2014/main" id="{3B8126FC-E876-6F4C-4A0B-3E8C11FB373A}"/>
              </a:ext>
            </a:extLst>
          </p:cNvPr>
          <p:cNvSpPr txBox="1">
            <a:spLocks noChangeArrowheads="1"/>
          </p:cNvSpPr>
          <p:nvPr/>
        </p:nvSpPr>
        <p:spPr bwMode="auto">
          <a:xfrm>
            <a:off x="4453787"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C6g instance</a:t>
            </a:r>
          </a:p>
        </p:txBody>
      </p:sp>
      <p:pic>
        <p:nvPicPr>
          <p:cNvPr id="15" name="Graphic 14">
            <a:extLst>
              <a:ext uri="{FF2B5EF4-FFF2-40B4-BE49-F238E27FC236}">
                <a16:creationId xmlns:a16="http://schemas.microsoft.com/office/drawing/2014/main" id="{70E1E457-5DE8-C3BC-B421-451A59948AC7}"/>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478901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6">
            <a:extLst>
              <a:ext uri="{FF2B5EF4-FFF2-40B4-BE49-F238E27FC236}">
                <a16:creationId xmlns:a16="http://schemas.microsoft.com/office/drawing/2014/main" id="{0E1EB3B1-A8D8-290B-907C-C631A9FF9230}"/>
              </a:ext>
            </a:extLst>
          </p:cNvPr>
          <p:cNvSpPr txBox="1">
            <a:spLocks noChangeArrowheads="1"/>
          </p:cNvSpPr>
          <p:nvPr/>
        </p:nvSpPr>
        <p:spPr bwMode="auto">
          <a:xfrm>
            <a:off x="6582164"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C6gn instance</a:t>
            </a:r>
          </a:p>
        </p:txBody>
      </p:sp>
      <p:pic>
        <p:nvPicPr>
          <p:cNvPr id="17" name="Graphic 46">
            <a:extLst>
              <a:ext uri="{FF2B5EF4-FFF2-40B4-BE49-F238E27FC236}">
                <a16:creationId xmlns:a16="http://schemas.microsoft.com/office/drawing/2014/main" id="{C13867C7-7609-C390-D3C1-64A719A8A6A2}"/>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692086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6">
            <a:extLst>
              <a:ext uri="{FF2B5EF4-FFF2-40B4-BE49-F238E27FC236}">
                <a16:creationId xmlns:a16="http://schemas.microsoft.com/office/drawing/2014/main" id="{0E9ADC48-FD66-B6BA-F92C-D97EB90D6F5A}"/>
              </a:ext>
            </a:extLst>
          </p:cNvPr>
          <p:cNvSpPr txBox="1">
            <a:spLocks noChangeArrowheads="1"/>
          </p:cNvSpPr>
          <p:nvPr/>
        </p:nvSpPr>
        <p:spPr bwMode="auto">
          <a:xfrm>
            <a:off x="3388209"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C7g instance</a:t>
            </a:r>
          </a:p>
        </p:txBody>
      </p:sp>
      <p:pic>
        <p:nvPicPr>
          <p:cNvPr id="19" name="Graphic 18">
            <a:extLst>
              <a:ext uri="{FF2B5EF4-FFF2-40B4-BE49-F238E27FC236}">
                <a16:creationId xmlns:a16="http://schemas.microsoft.com/office/drawing/2014/main" id="{F4B8F848-2800-2770-F7EE-72BB30586FC0}"/>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3723089"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6">
            <a:extLst>
              <a:ext uri="{FF2B5EF4-FFF2-40B4-BE49-F238E27FC236}">
                <a16:creationId xmlns:a16="http://schemas.microsoft.com/office/drawing/2014/main" id="{C8CF3087-E1C9-5C34-15D9-4E7E74BD3663}"/>
              </a:ext>
            </a:extLst>
          </p:cNvPr>
          <p:cNvSpPr txBox="1">
            <a:spLocks noChangeArrowheads="1"/>
          </p:cNvSpPr>
          <p:nvPr/>
        </p:nvSpPr>
        <p:spPr bwMode="auto">
          <a:xfrm>
            <a:off x="5517554"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C6gd instance</a:t>
            </a:r>
          </a:p>
        </p:txBody>
      </p:sp>
      <p:pic>
        <p:nvPicPr>
          <p:cNvPr id="21" name="Graphic 20">
            <a:extLst>
              <a:ext uri="{FF2B5EF4-FFF2-40B4-BE49-F238E27FC236}">
                <a16:creationId xmlns:a16="http://schemas.microsoft.com/office/drawing/2014/main" id="{FFBC981C-CF03-B841-9BBA-4933BACEB021}"/>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5854939"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DE91F7C5-9158-BADE-3591-ECAA4D27FA2B}"/>
              </a:ext>
            </a:extLst>
          </p:cNvPr>
          <p:cNvSpPr txBox="1">
            <a:spLocks noChangeArrowheads="1"/>
          </p:cNvSpPr>
          <p:nvPr/>
        </p:nvSpPr>
        <p:spPr bwMode="auto">
          <a:xfrm>
            <a:off x="7650997"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C6i instance</a:t>
            </a:r>
          </a:p>
        </p:txBody>
      </p:sp>
      <p:pic>
        <p:nvPicPr>
          <p:cNvPr id="23" name="Graphic 46">
            <a:extLst>
              <a:ext uri="{FF2B5EF4-FFF2-40B4-BE49-F238E27FC236}">
                <a16:creationId xmlns:a16="http://schemas.microsoft.com/office/drawing/2014/main" id="{5FB171A2-EA6A-8209-D386-9ACF1E1C3E64}"/>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7986789"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56">
            <a:extLst>
              <a:ext uri="{FF2B5EF4-FFF2-40B4-BE49-F238E27FC236}">
                <a16:creationId xmlns:a16="http://schemas.microsoft.com/office/drawing/2014/main" id="{0CF61698-57C6-EB4C-3707-E3FEB03EAEE4}"/>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1011971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6">
            <a:extLst>
              <a:ext uri="{FF2B5EF4-FFF2-40B4-BE49-F238E27FC236}">
                <a16:creationId xmlns:a16="http://schemas.microsoft.com/office/drawing/2014/main" id="{0EC703F7-DB8A-0FBD-A045-A5A3E1ACFB41}"/>
              </a:ext>
            </a:extLst>
          </p:cNvPr>
          <p:cNvSpPr txBox="1">
            <a:spLocks noChangeArrowheads="1"/>
          </p:cNvSpPr>
          <p:nvPr/>
        </p:nvSpPr>
        <p:spPr bwMode="auto">
          <a:xfrm>
            <a:off x="9790563"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C6a instance</a:t>
            </a:r>
          </a:p>
        </p:txBody>
      </p:sp>
      <p:pic>
        <p:nvPicPr>
          <p:cNvPr id="26" name="Graphic 108">
            <a:extLst>
              <a:ext uri="{FF2B5EF4-FFF2-40B4-BE49-F238E27FC236}">
                <a16:creationId xmlns:a16="http://schemas.microsoft.com/office/drawing/2014/main" id="{FCAF10F8-54E0-36B6-4B52-A627D0D34FD8}"/>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9051895" y="2877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6">
            <a:extLst>
              <a:ext uri="{FF2B5EF4-FFF2-40B4-BE49-F238E27FC236}">
                <a16:creationId xmlns:a16="http://schemas.microsoft.com/office/drawing/2014/main" id="{32E6D000-BF9D-2DD4-6C26-90153A06E549}"/>
              </a:ext>
            </a:extLst>
          </p:cNvPr>
          <p:cNvSpPr txBox="1">
            <a:spLocks noChangeArrowheads="1"/>
          </p:cNvSpPr>
          <p:nvPr/>
        </p:nvSpPr>
        <p:spPr bwMode="auto">
          <a:xfrm>
            <a:off x="8726993" y="33342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C6in instance</a:t>
            </a:r>
          </a:p>
        </p:txBody>
      </p:sp>
      <p:sp>
        <p:nvSpPr>
          <p:cNvPr id="28" name="TextBox 16">
            <a:extLst>
              <a:ext uri="{FF2B5EF4-FFF2-40B4-BE49-F238E27FC236}">
                <a16:creationId xmlns:a16="http://schemas.microsoft.com/office/drawing/2014/main" id="{F631777C-C9F8-CF93-9CFE-00FB4F962B48}"/>
              </a:ext>
            </a:extLst>
          </p:cNvPr>
          <p:cNvSpPr txBox="1">
            <a:spLocks noChangeArrowheads="1"/>
          </p:cNvSpPr>
          <p:nvPr/>
        </p:nvSpPr>
        <p:spPr bwMode="auto">
          <a:xfrm>
            <a:off x="2324101"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C7gn instance</a:t>
            </a:r>
          </a:p>
        </p:txBody>
      </p:sp>
      <p:pic>
        <p:nvPicPr>
          <p:cNvPr id="29" name="Graphic 74">
            <a:extLst>
              <a:ext uri="{FF2B5EF4-FFF2-40B4-BE49-F238E27FC236}">
                <a16:creationId xmlns:a16="http://schemas.microsoft.com/office/drawing/2014/main" id="{24029DD9-CF39-7267-F287-400678061D31}"/>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2654300"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06717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a:t>4/14</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57</a:t>
            </a:fld>
            <a:endParaRPr lang="en-US" altLang="en-US">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36" name="TextBox 16">
            <a:extLst>
              <a:ext uri="{FF2B5EF4-FFF2-40B4-BE49-F238E27FC236}">
                <a16:creationId xmlns:a16="http://schemas.microsoft.com/office/drawing/2014/main" id="{E5274A0A-B795-3642-A065-5DE7765DA262}"/>
              </a:ext>
            </a:extLst>
          </p:cNvPr>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Memory-optimized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instances</a:t>
            </a:r>
          </a:p>
        </p:txBody>
      </p:sp>
      <p:sp>
        <p:nvSpPr>
          <p:cNvPr id="138" name="TextBox 16">
            <a:extLst>
              <a:ext uri="{FF2B5EF4-FFF2-40B4-BE49-F238E27FC236}">
                <a16:creationId xmlns:a16="http://schemas.microsoft.com/office/drawing/2014/main" id="{8D6A20E3-AD65-EA4E-84FD-1D03F29249B0}"/>
              </a:ext>
            </a:extLst>
          </p:cNvPr>
          <p:cNvSpPr txBox="1">
            <a:spLocks noChangeArrowheads="1"/>
          </p:cNvSpPr>
          <p:nvPr/>
        </p:nvSpPr>
        <p:spPr bwMode="auto">
          <a:xfrm>
            <a:off x="2324101"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R7iz instance</a:t>
            </a:r>
          </a:p>
        </p:txBody>
      </p:sp>
      <p:pic>
        <p:nvPicPr>
          <p:cNvPr id="139" name="Graphic 74">
            <a:extLst>
              <a:ext uri="{FF2B5EF4-FFF2-40B4-BE49-F238E27FC236}">
                <a16:creationId xmlns:a16="http://schemas.microsoft.com/office/drawing/2014/main" id="{AE5046F3-995A-254C-B7BE-CF5600A805D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Graphic 56">
            <a:extLst>
              <a:ext uri="{FF2B5EF4-FFF2-40B4-BE49-F238E27FC236}">
                <a16:creationId xmlns:a16="http://schemas.microsoft.com/office/drawing/2014/main" id="{6561F0A3-22BE-D74E-B8C0-E0AF9D2868B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6968"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TextBox 16">
            <a:extLst>
              <a:ext uri="{FF2B5EF4-FFF2-40B4-BE49-F238E27FC236}">
                <a16:creationId xmlns:a16="http://schemas.microsoft.com/office/drawing/2014/main" id="{58218694-7664-4849-BD26-0D2D304C4B94}"/>
              </a:ext>
            </a:extLst>
          </p:cNvPr>
          <p:cNvSpPr txBox="1">
            <a:spLocks noChangeArrowheads="1"/>
          </p:cNvSpPr>
          <p:nvPr/>
        </p:nvSpPr>
        <p:spPr bwMode="auto">
          <a:xfrm>
            <a:off x="4458232"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R6idn instance</a:t>
            </a:r>
          </a:p>
        </p:txBody>
      </p:sp>
      <p:sp>
        <p:nvSpPr>
          <p:cNvPr id="145" name="TextBox 16">
            <a:extLst>
              <a:ext uri="{FF2B5EF4-FFF2-40B4-BE49-F238E27FC236}">
                <a16:creationId xmlns:a16="http://schemas.microsoft.com/office/drawing/2014/main" id="{9C974BF1-CAD3-814A-A133-2F0FB5F17E99}"/>
              </a:ext>
            </a:extLst>
          </p:cNvPr>
          <p:cNvSpPr txBox="1">
            <a:spLocks noChangeArrowheads="1"/>
          </p:cNvSpPr>
          <p:nvPr/>
        </p:nvSpPr>
        <p:spPr bwMode="auto">
          <a:xfrm>
            <a:off x="5525731"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R6a instance</a:t>
            </a:r>
          </a:p>
        </p:txBody>
      </p:sp>
      <p:pic>
        <p:nvPicPr>
          <p:cNvPr id="146" name="Graphic 83">
            <a:extLst>
              <a:ext uri="{FF2B5EF4-FFF2-40B4-BE49-F238E27FC236}">
                <a16:creationId xmlns:a16="http://schemas.microsoft.com/office/drawing/2014/main" id="{D372C45D-D55D-EC49-BD1A-60827852746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53302"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TextBox 16">
            <a:extLst>
              <a:ext uri="{FF2B5EF4-FFF2-40B4-BE49-F238E27FC236}">
                <a16:creationId xmlns:a16="http://schemas.microsoft.com/office/drawing/2014/main" id="{C4F73C30-BE9E-D743-AA65-BD6C24E71410}"/>
              </a:ext>
            </a:extLst>
          </p:cNvPr>
          <p:cNvSpPr txBox="1">
            <a:spLocks noChangeArrowheads="1"/>
          </p:cNvSpPr>
          <p:nvPr/>
        </p:nvSpPr>
        <p:spPr bwMode="auto">
          <a:xfrm>
            <a:off x="3384372"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R6in instance</a:t>
            </a:r>
          </a:p>
        </p:txBody>
      </p:sp>
      <p:pic>
        <p:nvPicPr>
          <p:cNvPr id="156" name="Graphic 74">
            <a:extLst>
              <a:ext uri="{FF2B5EF4-FFF2-40B4-BE49-F238E27FC236}">
                <a16:creationId xmlns:a16="http://schemas.microsoft.com/office/drawing/2014/main" id="{1EDA9EA6-DDC2-9A4E-8D20-7A6F381E41A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720634"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TextBox 16">
            <a:extLst>
              <a:ext uri="{FF2B5EF4-FFF2-40B4-BE49-F238E27FC236}">
                <a16:creationId xmlns:a16="http://schemas.microsoft.com/office/drawing/2014/main" id="{99F37E01-C320-FF43-B348-FBD897FB9F1A}"/>
              </a:ext>
            </a:extLst>
          </p:cNvPr>
          <p:cNvSpPr txBox="1">
            <a:spLocks noChangeArrowheads="1"/>
          </p:cNvSpPr>
          <p:nvPr/>
        </p:nvSpPr>
        <p:spPr bwMode="auto">
          <a:xfrm>
            <a:off x="4456086" y="5470959"/>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X1 instance</a:t>
            </a:r>
          </a:p>
        </p:txBody>
      </p:sp>
      <p:pic>
        <p:nvPicPr>
          <p:cNvPr id="169" name="Graphic 168">
            <a:extLst>
              <a:ext uri="{FF2B5EF4-FFF2-40B4-BE49-F238E27FC236}">
                <a16:creationId xmlns:a16="http://schemas.microsoft.com/office/drawing/2014/main" id="{68D68252-75C8-9740-A79E-BE6203CEEBCE}"/>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90053" y="50217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16">
            <a:extLst>
              <a:ext uri="{FF2B5EF4-FFF2-40B4-BE49-F238E27FC236}">
                <a16:creationId xmlns:a16="http://schemas.microsoft.com/office/drawing/2014/main" id="{55B1C89F-1FC1-984D-8F75-EE001B7E144A}"/>
              </a:ext>
            </a:extLst>
          </p:cNvPr>
          <p:cNvSpPr txBox="1">
            <a:spLocks noChangeArrowheads="1"/>
          </p:cNvSpPr>
          <p:nvPr/>
        </p:nvSpPr>
        <p:spPr bwMode="auto">
          <a:xfrm>
            <a:off x="5522638" y="5475713"/>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High Memory instance</a:t>
            </a:r>
          </a:p>
        </p:txBody>
      </p:sp>
      <p:sp>
        <p:nvSpPr>
          <p:cNvPr id="180" name="TextBox 16">
            <a:extLst>
              <a:ext uri="{FF2B5EF4-FFF2-40B4-BE49-F238E27FC236}">
                <a16:creationId xmlns:a16="http://schemas.microsoft.com/office/drawing/2014/main" id="{23B92107-8F4F-304A-97ED-2D74AD09EA1D}"/>
              </a:ext>
            </a:extLst>
          </p:cNvPr>
          <p:cNvSpPr txBox="1">
            <a:spLocks noChangeArrowheads="1"/>
          </p:cNvSpPr>
          <p:nvPr/>
        </p:nvSpPr>
        <p:spPr bwMode="auto">
          <a:xfrm>
            <a:off x="6589009" y="547571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z1d instance</a:t>
            </a:r>
          </a:p>
        </p:txBody>
      </p:sp>
      <p:pic>
        <p:nvPicPr>
          <p:cNvPr id="181" name="Graphic 180">
            <a:extLst>
              <a:ext uri="{FF2B5EF4-FFF2-40B4-BE49-F238E27FC236}">
                <a16:creationId xmlns:a16="http://schemas.microsoft.com/office/drawing/2014/main" id="{BD664D34-5C11-2545-B16A-9F1BE945FC9C}"/>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856620" y="5021718"/>
            <a:ext cx="457200" cy="457200"/>
          </a:xfrm>
          <a:prstGeom prst="rect">
            <a:avLst/>
          </a:prstGeom>
        </p:spPr>
      </p:pic>
      <p:pic>
        <p:nvPicPr>
          <p:cNvPr id="182" name="Graphic 104">
            <a:extLst>
              <a:ext uri="{FF2B5EF4-FFF2-40B4-BE49-F238E27FC236}">
                <a16:creationId xmlns:a16="http://schemas.microsoft.com/office/drawing/2014/main" id="{E699E0BF-6005-EF47-A10D-3A70DD0D7A84}"/>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6913395" y="50217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6">
            <a:extLst>
              <a:ext uri="{FF2B5EF4-FFF2-40B4-BE49-F238E27FC236}">
                <a16:creationId xmlns:a16="http://schemas.microsoft.com/office/drawing/2014/main" id="{14E7F9C9-7855-67D5-5844-B24F4698051D}"/>
              </a:ext>
            </a:extLst>
          </p:cNvPr>
          <p:cNvSpPr txBox="1">
            <a:spLocks noChangeArrowheads="1"/>
          </p:cNvSpPr>
          <p:nvPr/>
        </p:nvSpPr>
        <p:spPr bwMode="auto">
          <a:xfrm>
            <a:off x="3388241" y="546471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X1e instance</a:t>
            </a:r>
          </a:p>
        </p:txBody>
      </p:sp>
      <p:pic>
        <p:nvPicPr>
          <p:cNvPr id="5" name="Graphic 94">
            <a:extLst>
              <a:ext uri="{FF2B5EF4-FFF2-40B4-BE49-F238E27FC236}">
                <a16:creationId xmlns:a16="http://schemas.microsoft.com/office/drawing/2014/main" id="{1AB2BD6F-A5C7-67A6-4665-572A20FFFDB1}"/>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3711903" y="50215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a:extLst>
              <a:ext uri="{FF2B5EF4-FFF2-40B4-BE49-F238E27FC236}">
                <a16:creationId xmlns:a16="http://schemas.microsoft.com/office/drawing/2014/main" id="{D610F0FF-AFB1-602C-22B2-9E43ABAD1F12}"/>
              </a:ext>
            </a:extLst>
          </p:cNvPr>
          <p:cNvSpPr txBox="1">
            <a:spLocks noChangeArrowheads="1"/>
          </p:cNvSpPr>
          <p:nvPr/>
        </p:nvSpPr>
        <p:spPr bwMode="auto">
          <a:xfrm>
            <a:off x="8713220"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X2idn instance</a:t>
            </a:r>
          </a:p>
        </p:txBody>
      </p:sp>
      <p:pic>
        <p:nvPicPr>
          <p:cNvPr id="7" name="Graphic 6">
            <a:extLst>
              <a:ext uri="{FF2B5EF4-FFF2-40B4-BE49-F238E27FC236}">
                <a16:creationId xmlns:a16="http://schemas.microsoft.com/office/drawing/2014/main" id="{9390DB0E-2FE6-3ABF-6B7A-2AC11433136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047116"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6">
            <a:extLst>
              <a:ext uri="{FF2B5EF4-FFF2-40B4-BE49-F238E27FC236}">
                <a16:creationId xmlns:a16="http://schemas.microsoft.com/office/drawing/2014/main" id="{2D3187D9-9D78-E79B-361B-F87B3ED63920}"/>
              </a:ext>
            </a:extLst>
          </p:cNvPr>
          <p:cNvSpPr txBox="1">
            <a:spLocks noChangeArrowheads="1"/>
          </p:cNvSpPr>
          <p:nvPr/>
        </p:nvSpPr>
        <p:spPr bwMode="auto">
          <a:xfrm>
            <a:off x="9787723"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X2iedn instance</a:t>
            </a:r>
          </a:p>
        </p:txBody>
      </p:sp>
      <p:pic>
        <p:nvPicPr>
          <p:cNvPr id="9" name="Graphic 8">
            <a:extLst>
              <a:ext uri="{FF2B5EF4-FFF2-40B4-BE49-F238E27FC236}">
                <a16:creationId xmlns:a16="http://schemas.microsoft.com/office/drawing/2014/main" id="{AB3B07D0-B262-80A7-2D60-C66C5F0029DC}"/>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10114958"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6">
            <a:extLst>
              <a:ext uri="{FF2B5EF4-FFF2-40B4-BE49-F238E27FC236}">
                <a16:creationId xmlns:a16="http://schemas.microsoft.com/office/drawing/2014/main" id="{57F521E7-50FF-17D6-7893-F8CEFF5B168B}"/>
              </a:ext>
            </a:extLst>
          </p:cNvPr>
          <p:cNvSpPr txBox="1">
            <a:spLocks noChangeArrowheads="1"/>
          </p:cNvSpPr>
          <p:nvPr/>
        </p:nvSpPr>
        <p:spPr bwMode="auto">
          <a:xfrm>
            <a:off x="2324101" y="546789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X2iezn instance</a:t>
            </a:r>
          </a:p>
        </p:txBody>
      </p:sp>
      <p:pic>
        <p:nvPicPr>
          <p:cNvPr id="11" name="Graphic 10">
            <a:extLst>
              <a:ext uri="{FF2B5EF4-FFF2-40B4-BE49-F238E27FC236}">
                <a16:creationId xmlns:a16="http://schemas.microsoft.com/office/drawing/2014/main" id="{387A3375-C4AA-5503-5D32-D86248418F83}"/>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2652714" y="50215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08">
            <a:extLst>
              <a:ext uri="{FF2B5EF4-FFF2-40B4-BE49-F238E27FC236}">
                <a16:creationId xmlns:a16="http://schemas.microsoft.com/office/drawing/2014/main" id="{A03F85BB-B8ED-7D8A-E497-1DFDA925DE06}"/>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5851178"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6">
            <a:extLst>
              <a:ext uri="{FF2B5EF4-FFF2-40B4-BE49-F238E27FC236}">
                <a16:creationId xmlns:a16="http://schemas.microsoft.com/office/drawing/2014/main" id="{41C65173-A3E3-01B7-ACA7-7964D5AF32B7}"/>
              </a:ext>
            </a:extLst>
          </p:cNvPr>
          <p:cNvSpPr txBox="1">
            <a:spLocks noChangeArrowheads="1"/>
          </p:cNvSpPr>
          <p:nvPr/>
        </p:nvSpPr>
        <p:spPr bwMode="auto">
          <a:xfrm>
            <a:off x="5517488" y="441196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R5n instance</a:t>
            </a:r>
          </a:p>
        </p:txBody>
      </p:sp>
      <p:pic>
        <p:nvPicPr>
          <p:cNvPr id="14" name="Graphic 13">
            <a:extLst>
              <a:ext uri="{FF2B5EF4-FFF2-40B4-BE49-F238E27FC236}">
                <a16:creationId xmlns:a16="http://schemas.microsoft.com/office/drawing/2014/main" id="{C0DD92F3-99AA-B01F-D41B-0A276E23EB62}"/>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6913735" y="3954766"/>
            <a:ext cx="457200" cy="457200"/>
          </a:xfrm>
          <a:prstGeom prst="rect">
            <a:avLst/>
          </a:prstGeom>
        </p:spPr>
      </p:pic>
      <p:sp>
        <p:nvSpPr>
          <p:cNvPr id="17" name="TextBox 16">
            <a:extLst>
              <a:ext uri="{FF2B5EF4-FFF2-40B4-BE49-F238E27FC236}">
                <a16:creationId xmlns:a16="http://schemas.microsoft.com/office/drawing/2014/main" id="{6D67A2E7-236F-7916-FBE7-2DFF42351F9F}"/>
              </a:ext>
            </a:extLst>
          </p:cNvPr>
          <p:cNvSpPr txBox="1">
            <a:spLocks noChangeArrowheads="1"/>
          </p:cNvSpPr>
          <p:nvPr/>
        </p:nvSpPr>
        <p:spPr bwMode="auto">
          <a:xfrm>
            <a:off x="6580306" y="44051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R4 instance</a:t>
            </a:r>
          </a:p>
        </p:txBody>
      </p:sp>
      <p:sp>
        <p:nvSpPr>
          <p:cNvPr id="18" name="TextBox 16">
            <a:extLst>
              <a:ext uri="{FF2B5EF4-FFF2-40B4-BE49-F238E27FC236}">
                <a16:creationId xmlns:a16="http://schemas.microsoft.com/office/drawing/2014/main" id="{50B9B0AE-2FCF-CB41-E185-D7A7ACE48CDA}"/>
              </a:ext>
            </a:extLst>
          </p:cNvPr>
          <p:cNvSpPr txBox="1">
            <a:spLocks noChangeArrowheads="1"/>
          </p:cNvSpPr>
          <p:nvPr/>
        </p:nvSpPr>
        <p:spPr bwMode="auto">
          <a:xfrm>
            <a:off x="7656679"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X2gd instance</a:t>
            </a:r>
          </a:p>
        </p:txBody>
      </p:sp>
      <p:pic>
        <p:nvPicPr>
          <p:cNvPr id="19" name="Graphic 18">
            <a:extLst>
              <a:ext uri="{FF2B5EF4-FFF2-40B4-BE49-F238E27FC236}">
                <a16:creationId xmlns:a16="http://schemas.microsoft.com/office/drawing/2014/main" id="{D0299436-77F0-ECCA-5901-CF776B061E42}"/>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7981618"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6">
            <a:extLst>
              <a:ext uri="{FF2B5EF4-FFF2-40B4-BE49-F238E27FC236}">
                <a16:creationId xmlns:a16="http://schemas.microsoft.com/office/drawing/2014/main" id="{C56D165E-CAD6-CC9E-A6A8-F6364AA1C191}"/>
              </a:ext>
            </a:extLst>
          </p:cNvPr>
          <p:cNvSpPr txBox="1">
            <a:spLocks noChangeArrowheads="1"/>
          </p:cNvSpPr>
          <p:nvPr/>
        </p:nvSpPr>
        <p:spPr bwMode="auto">
          <a:xfrm>
            <a:off x="3388541" y="441004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R5gd instance</a:t>
            </a:r>
          </a:p>
        </p:txBody>
      </p:sp>
      <p:pic>
        <p:nvPicPr>
          <p:cNvPr id="23" name="Graphic 46">
            <a:extLst>
              <a:ext uri="{FF2B5EF4-FFF2-40B4-BE49-F238E27FC236}">
                <a16:creationId xmlns:a16="http://schemas.microsoft.com/office/drawing/2014/main" id="{66977351-C238-CA42-DFB6-8F4987C43549}"/>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3716959" y="39530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108">
            <a:extLst>
              <a:ext uri="{FF2B5EF4-FFF2-40B4-BE49-F238E27FC236}">
                <a16:creationId xmlns:a16="http://schemas.microsoft.com/office/drawing/2014/main" id="{2A3D4C5E-EADB-0574-0355-B68BAB7BFBD5}"/>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2650625" y="395200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6">
            <a:extLst>
              <a:ext uri="{FF2B5EF4-FFF2-40B4-BE49-F238E27FC236}">
                <a16:creationId xmlns:a16="http://schemas.microsoft.com/office/drawing/2014/main" id="{27953505-6D94-8D1F-470E-89AD70554C42}"/>
              </a:ext>
            </a:extLst>
          </p:cNvPr>
          <p:cNvSpPr txBox="1">
            <a:spLocks noChangeArrowheads="1"/>
          </p:cNvSpPr>
          <p:nvPr/>
        </p:nvSpPr>
        <p:spPr bwMode="auto">
          <a:xfrm>
            <a:off x="2325723" y="4409208"/>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R5ad instance</a:t>
            </a:r>
          </a:p>
        </p:txBody>
      </p:sp>
      <p:pic>
        <p:nvPicPr>
          <p:cNvPr id="26" name="Graphic 108">
            <a:extLst>
              <a:ext uri="{FF2B5EF4-FFF2-40B4-BE49-F238E27FC236}">
                <a16:creationId xmlns:a16="http://schemas.microsoft.com/office/drawing/2014/main" id="{DFE2162E-05B9-EFC9-E57E-3870AD067E3E}"/>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4783295" y="395200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6">
            <a:extLst>
              <a:ext uri="{FF2B5EF4-FFF2-40B4-BE49-F238E27FC236}">
                <a16:creationId xmlns:a16="http://schemas.microsoft.com/office/drawing/2014/main" id="{265D59E1-DC7F-AC65-C19A-F689A0AC2ED6}"/>
              </a:ext>
            </a:extLst>
          </p:cNvPr>
          <p:cNvSpPr txBox="1">
            <a:spLocks noChangeArrowheads="1"/>
          </p:cNvSpPr>
          <p:nvPr/>
        </p:nvSpPr>
        <p:spPr bwMode="auto">
          <a:xfrm>
            <a:off x="4456414" y="4409208"/>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R5b instance</a:t>
            </a:r>
          </a:p>
        </p:txBody>
      </p:sp>
      <p:sp>
        <p:nvSpPr>
          <p:cNvPr id="36" name="TextBox 16">
            <a:extLst>
              <a:ext uri="{FF2B5EF4-FFF2-40B4-BE49-F238E27FC236}">
                <a16:creationId xmlns:a16="http://schemas.microsoft.com/office/drawing/2014/main" id="{05EFFFB7-E755-DBC2-0054-B1CA2CC46C59}"/>
              </a:ext>
            </a:extLst>
          </p:cNvPr>
          <p:cNvSpPr txBox="1">
            <a:spLocks noChangeArrowheads="1"/>
          </p:cNvSpPr>
          <p:nvPr/>
        </p:nvSpPr>
        <p:spPr bwMode="auto">
          <a:xfrm>
            <a:off x="6585757"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R6g instance</a:t>
            </a:r>
          </a:p>
        </p:txBody>
      </p:sp>
      <p:pic>
        <p:nvPicPr>
          <p:cNvPr id="37" name="Graphic 74">
            <a:extLst>
              <a:ext uri="{FF2B5EF4-FFF2-40B4-BE49-F238E27FC236}">
                <a16:creationId xmlns:a16="http://schemas.microsoft.com/office/drawing/2014/main" id="{FAD377D4-7028-5DE8-2C66-DF97BFB58B6B}"/>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6915956"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56">
            <a:extLst>
              <a:ext uri="{FF2B5EF4-FFF2-40B4-BE49-F238E27FC236}">
                <a16:creationId xmlns:a16="http://schemas.microsoft.com/office/drawing/2014/main" id="{4F746199-0141-57A9-42AA-00454E3DC296}"/>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9048624"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6">
            <a:extLst>
              <a:ext uri="{FF2B5EF4-FFF2-40B4-BE49-F238E27FC236}">
                <a16:creationId xmlns:a16="http://schemas.microsoft.com/office/drawing/2014/main" id="{6E53C2B3-0A94-7012-9116-FE23DE5B91A5}"/>
              </a:ext>
            </a:extLst>
          </p:cNvPr>
          <p:cNvSpPr txBox="1">
            <a:spLocks noChangeArrowheads="1"/>
          </p:cNvSpPr>
          <p:nvPr/>
        </p:nvSpPr>
        <p:spPr bwMode="auto">
          <a:xfrm>
            <a:off x="8719888"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R5 instance</a:t>
            </a:r>
          </a:p>
        </p:txBody>
      </p:sp>
      <p:sp>
        <p:nvSpPr>
          <p:cNvPr id="40" name="TextBox 16">
            <a:extLst>
              <a:ext uri="{FF2B5EF4-FFF2-40B4-BE49-F238E27FC236}">
                <a16:creationId xmlns:a16="http://schemas.microsoft.com/office/drawing/2014/main" id="{8F4CFA63-4962-2192-28FD-269A87657038}"/>
              </a:ext>
            </a:extLst>
          </p:cNvPr>
          <p:cNvSpPr txBox="1">
            <a:spLocks noChangeArrowheads="1"/>
          </p:cNvSpPr>
          <p:nvPr/>
        </p:nvSpPr>
        <p:spPr bwMode="auto">
          <a:xfrm>
            <a:off x="9787387"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R5a instance</a:t>
            </a:r>
          </a:p>
        </p:txBody>
      </p:sp>
      <p:pic>
        <p:nvPicPr>
          <p:cNvPr id="41" name="Graphic 83">
            <a:extLst>
              <a:ext uri="{FF2B5EF4-FFF2-40B4-BE49-F238E27FC236}">
                <a16:creationId xmlns:a16="http://schemas.microsoft.com/office/drawing/2014/main" id="{10431C2E-10EB-1F46-DBFF-BFEC3576A28D}"/>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10114958"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a:extLst>
              <a:ext uri="{FF2B5EF4-FFF2-40B4-BE49-F238E27FC236}">
                <a16:creationId xmlns:a16="http://schemas.microsoft.com/office/drawing/2014/main" id="{CF577BE1-DD8C-4A94-7FA2-09AD379AF084}"/>
              </a:ext>
            </a:extLst>
          </p:cNvPr>
          <p:cNvSpPr txBox="1">
            <a:spLocks noChangeArrowheads="1"/>
          </p:cNvSpPr>
          <p:nvPr/>
        </p:nvSpPr>
        <p:spPr bwMode="auto">
          <a:xfrm>
            <a:off x="7646028"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R6i instance</a:t>
            </a:r>
          </a:p>
        </p:txBody>
      </p:sp>
      <p:pic>
        <p:nvPicPr>
          <p:cNvPr id="43" name="Graphic 74">
            <a:extLst>
              <a:ext uri="{FF2B5EF4-FFF2-40B4-BE49-F238E27FC236}">
                <a16:creationId xmlns:a16="http://schemas.microsoft.com/office/drawing/2014/main" id="{63559FAF-E6BF-6FB0-C1AC-A354A0BA0F1B}"/>
              </a:ext>
            </a:extLst>
          </p:cNvPr>
          <p:cNvPicPr>
            <a:picLocks noChangeAspect="1" noChangeArrowheads="1"/>
          </p:cNvPicPr>
          <p:nvPr/>
        </p:nvPicPr>
        <p:blipFill>
          <a:blip r:embed="rId43">
            <a:extLst>
              <a:ext uri="{96DAC541-7B7A-43D3-8B79-37D633B846F1}">
                <asvg:svgBlip xmlns:asvg="http://schemas.microsoft.com/office/drawing/2016/SVG/main" r:embed="rId44"/>
              </a:ext>
            </a:extLst>
          </a:blip>
          <a:srcRect/>
          <a:stretch/>
        </p:blipFill>
        <p:spPr bwMode="auto">
          <a:xfrm>
            <a:off x="7982290"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00877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a:t>5/14</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58</a:t>
            </a:fld>
            <a:endParaRPr lang="en-US" altLang="en-US">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68" name="TextBox 16">
            <a:extLst>
              <a:ext uri="{FF2B5EF4-FFF2-40B4-BE49-F238E27FC236}">
                <a16:creationId xmlns:a16="http://schemas.microsoft.com/office/drawing/2014/main" id="{0BC022B0-7F5C-0A4B-88CF-92A98B98C94A}"/>
              </a:ext>
            </a:extLst>
          </p:cNvPr>
          <p:cNvSpPr txBox="1">
            <a:spLocks noChangeArrowheads="1"/>
          </p:cNvSpPr>
          <p:nvPr/>
        </p:nvSpPr>
        <p:spPr bwMode="auto">
          <a:xfrm>
            <a:off x="2319420" y="33369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P4 instance</a:t>
            </a:r>
          </a:p>
        </p:txBody>
      </p:sp>
      <p:pic>
        <p:nvPicPr>
          <p:cNvPr id="169" name="Graphic 168">
            <a:extLst>
              <a:ext uri="{FF2B5EF4-FFF2-40B4-BE49-F238E27FC236}">
                <a16:creationId xmlns:a16="http://schemas.microsoft.com/office/drawing/2014/main" id="{4E581B68-FCC1-4C4F-861C-416462066D9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Graphic 56">
            <a:extLst>
              <a:ext uri="{FF2B5EF4-FFF2-40B4-BE49-F238E27FC236}">
                <a16:creationId xmlns:a16="http://schemas.microsoft.com/office/drawing/2014/main" id="{A39BB23F-6437-7B48-A39D-7D84D7B9615F}"/>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854573"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 name="Graphic 58">
            <a:extLst>
              <a:ext uri="{FF2B5EF4-FFF2-40B4-BE49-F238E27FC236}">
                <a16:creationId xmlns:a16="http://schemas.microsoft.com/office/drawing/2014/main" id="{DEBC4E5A-FB0B-624E-9C97-76C5F12674D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920907"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 name="TextBox 16">
            <a:extLst>
              <a:ext uri="{FF2B5EF4-FFF2-40B4-BE49-F238E27FC236}">
                <a16:creationId xmlns:a16="http://schemas.microsoft.com/office/drawing/2014/main" id="{F1FCD233-9B28-174E-8C0C-FC6F3C354738}"/>
              </a:ext>
            </a:extLst>
          </p:cNvPr>
          <p:cNvSpPr txBox="1">
            <a:spLocks noChangeArrowheads="1"/>
          </p:cNvSpPr>
          <p:nvPr/>
        </p:nvSpPr>
        <p:spPr bwMode="auto">
          <a:xfrm>
            <a:off x="3386696" y="333695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P4d instance</a:t>
            </a:r>
          </a:p>
        </p:txBody>
      </p:sp>
      <p:sp>
        <p:nvSpPr>
          <p:cNvPr id="173" name="TextBox 16">
            <a:extLst>
              <a:ext uri="{FF2B5EF4-FFF2-40B4-BE49-F238E27FC236}">
                <a16:creationId xmlns:a16="http://schemas.microsoft.com/office/drawing/2014/main" id="{17595608-40A1-CC48-92D4-8B56EE76A468}"/>
              </a:ext>
            </a:extLst>
          </p:cNvPr>
          <p:cNvSpPr txBox="1">
            <a:spLocks noChangeArrowheads="1"/>
          </p:cNvSpPr>
          <p:nvPr/>
        </p:nvSpPr>
        <p:spPr bwMode="auto">
          <a:xfrm>
            <a:off x="5521913"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P3 instance</a:t>
            </a:r>
          </a:p>
        </p:txBody>
      </p:sp>
      <p:sp>
        <p:nvSpPr>
          <p:cNvPr id="174" name="TextBox 16">
            <a:extLst>
              <a:ext uri="{FF2B5EF4-FFF2-40B4-BE49-F238E27FC236}">
                <a16:creationId xmlns:a16="http://schemas.microsoft.com/office/drawing/2014/main" id="{40EDEA9F-8682-F640-A5B7-6345BFC12825}"/>
              </a:ext>
            </a:extLst>
          </p:cNvPr>
          <p:cNvSpPr txBox="1">
            <a:spLocks noChangeArrowheads="1"/>
          </p:cNvSpPr>
          <p:nvPr/>
        </p:nvSpPr>
        <p:spPr bwMode="auto">
          <a:xfrm>
            <a:off x="6589525"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P3dn instance</a:t>
            </a:r>
          </a:p>
        </p:txBody>
      </p:sp>
      <p:sp>
        <p:nvSpPr>
          <p:cNvPr id="175" name="TextBox 16">
            <a:extLst>
              <a:ext uri="{FF2B5EF4-FFF2-40B4-BE49-F238E27FC236}">
                <a16:creationId xmlns:a16="http://schemas.microsoft.com/office/drawing/2014/main" id="{281B3D7C-4AA4-EC43-B229-02481855FB9C}"/>
              </a:ext>
            </a:extLst>
          </p:cNvPr>
          <p:cNvSpPr txBox="1">
            <a:spLocks noChangeArrowheads="1"/>
          </p:cNvSpPr>
          <p:nvPr/>
        </p:nvSpPr>
        <p:spPr bwMode="auto">
          <a:xfrm>
            <a:off x="7657137"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P2 instance</a:t>
            </a:r>
          </a:p>
        </p:txBody>
      </p:sp>
      <p:pic>
        <p:nvPicPr>
          <p:cNvPr id="176" name="Graphic 83">
            <a:extLst>
              <a:ext uri="{FF2B5EF4-FFF2-40B4-BE49-F238E27FC236}">
                <a16:creationId xmlns:a16="http://schemas.microsoft.com/office/drawing/2014/main" id="{2E013F1C-C726-484A-AFDA-81643CC77F4F}"/>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987241"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Graphic 46">
            <a:extLst>
              <a:ext uri="{FF2B5EF4-FFF2-40B4-BE49-F238E27FC236}">
                <a16:creationId xmlns:a16="http://schemas.microsoft.com/office/drawing/2014/main" id="{8D8C9340-442D-5E4F-AECB-0788134341F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720634"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TextBox 16">
            <a:extLst>
              <a:ext uri="{FF2B5EF4-FFF2-40B4-BE49-F238E27FC236}">
                <a16:creationId xmlns:a16="http://schemas.microsoft.com/office/drawing/2014/main" id="{777453F0-EC5A-5B4E-B156-D36F84EB763D}"/>
              </a:ext>
            </a:extLst>
          </p:cNvPr>
          <p:cNvSpPr txBox="1">
            <a:spLocks noChangeArrowheads="1"/>
          </p:cNvSpPr>
          <p:nvPr/>
        </p:nvSpPr>
        <p:spPr bwMode="auto">
          <a:xfrm>
            <a:off x="240942" y="2899301"/>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Accelerated-computing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instances</a:t>
            </a:r>
          </a:p>
        </p:txBody>
      </p:sp>
      <p:sp>
        <p:nvSpPr>
          <p:cNvPr id="210" name="TextBox 16">
            <a:extLst>
              <a:ext uri="{FF2B5EF4-FFF2-40B4-BE49-F238E27FC236}">
                <a16:creationId xmlns:a16="http://schemas.microsoft.com/office/drawing/2014/main" id="{3C871448-85A0-CB4E-A9C9-C3EEA17DCAEB}"/>
              </a:ext>
            </a:extLst>
          </p:cNvPr>
          <p:cNvSpPr txBox="1">
            <a:spLocks noChangeArrowheads="1"/>
          </p:cNvSpPr>
          <p:nvPr/>
        </p:nvSpPr>
        <p:spPr bwMode="auto">
          <a:xfrm>
            <a:off x="8720615"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DL1 instance</a:t>
            </a:r>
          </a:p>
        </p:txBody>
      </p:sp>
      <p:pic>
        <p:nvPicPr>
          <p:cNvPr id="211" name="Graphic 83">
            <a:extLst>
              <a:ext uri="{FF2B5EF4-FFF2-40B4-BE49-F238E27FC236}">
                <a16:creationId xmlns:a16="http://schemas.microsoft.com/office/drawing/2014/main" id="{9960B0C8-C293-F742-B83F-39D24A9ABC75}"/>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053575"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TextBox 16">
            <a:extLst>
              <a:ext uri="{FF2B5EF4-FFF2-40B4-BE49-F238E27FC236}">
                <a16:creationId xmlns:a16="http://schemas.microsoft.com/office/drawing/2014/main" id="{4973B8D3-9B5B-A047-A3B4-F2D779FB5763}"/>
              </a:ext>
            </a:extLst>
          </p:cNvPr>
          <p:cNvSpPr txBox="1">
            <a:spLocks noChangeArrowheads="1"/>
          </p:cNvSpPr>
          <p:nvPr/>
        </p:nvSpPr>
        <p:spPr bwMode="auto">
          <a:xfrm>
            <a:off x="9781587"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Trn1 instance</a:t>
            </a:r>
          </a:p>
        </p:txBody>
      </p:sp>
      <p:pic>
        <p:nvPicPr>
          <p:cNvPr id="213" name="Graphic 83">
            <a:extLst>
              <a:ext uri="{FF2B5EF4-FFF2-40B4-BE49-F238E27FC236}">
                <a16:creationId xmlns:a16="http://schemas.microsoft.com/office/drawing/2014/main" id="{58A2852C-B8C5-114F-9E4D-D53C6C37A877}"/>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119909"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a:extLst>
              <a:ext uri="{FF2B5EF4-FFF2-40B4-BE49-F238E27FC236}">
                <a16:creationId xmlns:a16="http://schemas.microsoft.com/office/drawing/2014/main" id="{FED5838B-416E-3621-D7DE-C0F868360B1A}"/>
              </a:ext>
            </a:extLst>
          </p:cNvPr>
          <p:cNvSpPr txBox="1">
            <a:spLocks noChangeArrowheads="1"/>
          </p:cNvSpPr>
          <p:nvPr/>
        </p:nvSpPr>
        <p:spPr bwMode="auto">
          <a:xfrm>
            <a:off x="4453972" y="333695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P4de instance</a:t>
            </a:r>
          </a:p>
        </p:txBody>
      </p:sp>
      <p:pic>
        <p:nvPicPr>
          <p:cNvPr id="3" name="Graphic 46">
            <a:extLst>
              <a:ext uri="{FF2B5EF4-FFF2-40B4-BE49-F238E27FC236}">
                <a16:creationId xmlns:a16="http://schemas.microsoft.com/office/drawing/2014/main" id="{87590963-0FA0-88F8-C63C-A200A2B916B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788020"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a:extLst>
              <a:ext uri="{FF2B5EF4-FFF2-40B4-BE49-F238E27FC236}">
                <a16:creationId xmlns:a16="http://schemas.microsoft.com/office/drawing/2014/main" id="{97CF5F5E-865B-C76D-C6A8-7867E0CDB63E}"/>
              </a:ext>
            </a:extLst>
          </p:cNvPr>
          <p:cNvSpPr txBox="1">
            <a:spLocks noChangeArrowheads="1"/>
          </p:cNvSpPr>
          <p:nvPr/>
        </p:nvSpPr>
        <p:spPr bwMode="auto">
          <a:xfrm>
            <a:off x="2305764" y="54785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VT1 instance</a:t>
            </a:r>
          </a:p>
        </p:txBody>
      </p:sp>
      <p:pic>
        <p:nvPicPr>
          <p:cNvPr id="7" name="Graphic 46">
            <a:extLst>
              <a:ext uri="{FF2B5EF4-FFF2-40B4-BE49-F238E27FC236}">
                <a16:creationId xmlns:a16="http://schemas.microsoft.com/office/drawing/2014/main" id="{6FA8B81E-E0F0-719E-E75B-EBBCBEBB8B61}"/>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2649127" y="50215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6">
            <a:extLst>
              <a:ext uri="{FF2B5EF4-FFF2-40B4-BE49-F238E27FC236}">
                <a16:creationId xmlns:a16="http://schemas.microsoft.com/office/drawing/2014/main" id="{F51FB3AD-2FD4-4E88-9413-D378FD159BAA}"/>
              </a:ext>
            </a:extLst>
          </p:cNvPr>
          <p:cNvSpPr txBox="1">
            <a:spLocks noChangeArrowheads="1"/>
          </p:cNvSpPr>
          <p:nvPr/>
        </p:nvSpPr>
        <p:spPr bwMode="auto">
          <a:xfrm>
            <a:off x="3376729" y="441423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Inf1 instance</a:t>
            </a:r>
          </a:p>
        </p:txBody>
      </p:sp>
      <p:pic>
        <p:nvPicPr>
          <p:cNvPr id="11" name="Graphic 108">
            <a:extLst>
              <a:ext uri="{FF2B5EF4-FFF2-40B4-BE49-F238E27FC236}">
                <a16:creationId xmlns:a16="http://schemas.microsoft.com/office/drawing/2014/main" id="{AB487C19-9DC2-6205-0C6A-A057C551BE27}"/>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6916019"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6">
            <a:extLst>
              <a:ext uri="{FF2B5EF4-FFF2-40B4-BE49-F238E27FC236}">
                <a16:creationId xmlns:a16="http://schemas.microsoft.com/office/drawing/2014/main" id="{0A6A676E-770C-18F8-8C23-D4DA7575EDFA}"/>
              </a:ext>
            </a:extLst>
          </p:cNvPr>
          <p:cNvSpPr txBox="1">
            <a:spLocks noChangeArrowheads="1"/>
          </p:cNvSpPr>
          <p:nvPr/>
        </p:nvSpPr>
        <p:spPr bwMode="auto">
          <a:xfrm>
            <a:off x="6587492"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G4dn instance</a:t>
            </a:r>
          </a:p>
        </p:txBody>
      </p:sp>
      <p:pic>
        <p:nvPicPr>
          <p:cNvPr id="13" name="Graphic 108">
            <a:extLst>
              <a:ext uri="{FF2B5EF4-FFF2-40B4-BE49-F238E27FC236}">
                <a16:creationId xmlns:a16="http://schemas.microsoft.com/office/drawing/2014/main" id="{492FB00E-AF5F-E3B5-24E5-E54D44907DEE}"/>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7983405"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6">
            <a:extLst>
              <a:ext uri="{FF2B5EF4-FFF2-40B4-BE49-F238E27FC236}">
                <a16:creationId xmlns:a16="http://schemas.microsoft.com/office/drawing/2014/main" id="{CA97D66E-3395-9D0A-4C9F-4731939A92C2}"/>
              </a:ext>
            </a:extLst>
          </p:cNvPr>
          <p:cNvSpPr txBox="1">
            <a:spLocks noChangeArrowheads="1"/>
          </p:cNvSpPr>
          <p:nvPr/>
        </p:nvSpPr>
        <p:spPr bwMode="auto">
          <a:xfrm>
            <a:off x="7666072"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G4ad instance</a:t>
            </a:r>
          </a:p>
        </p:txBody>
      </p:sp>
      <p:sp>
        <p:nvSpPr>
          <p:cNvPr id="15" name="TextBox 16">
            <a:extLst>
              <a:ext uri="{FF2B5EF4-FFF2-40B4-BE49-F238E27FC236}">
                <a16:creationId xmlns:a16="http://schemas.microsoft.com/office/drawing/2014/main" id="{5A43AFDC-6138-1709-A6B6-0AD5D69C8ACD}"/>
              </a:ext>
            </a:extLst>
          </p:cNvPr>
          <p:cNvSpPr txBox="1">
            <a:spLocks noChangeArrowheads="1"/>
          </p:cNvSpPr>
          <p:nvPr/>
        </p:nvSpPr>
        <p:spPr bwMode="auto">
          <a:xfrm>
            <a:off x="8715014" y="441140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G3 instance</a:t>
            </a:r>
          </a:p>
        </p:txBody>
      </p:sp>
      <p:pic>
        <p:nvPicPr>
          <p:cNvPr id="16" name="Graphic 74">
            <a:extLst>
              <a:ext uri="{FF2B5EF4-FFF2-40B4-BE49-F238E27FC236}">
                <a16:creationId xmlns:a16="http://schemas.microsoft.com/office/drawing/2014/main" id="{D692C12D-72CB-57CB-143C-B5CB60AD8FA5}"/>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9050791"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C4038346-32A0-0D0F-B43F-88F8711358F0}"/>
              </a:ext>
            </a:extLst>
          </p:cNvPr>
          <p:cNvSpPr txBox="1">
            <a:spLocks noChangeArrowheads="1"/>
          </p:cNvSpPr>
          <p:nvPr/>
        </p:nvSpPr>
        <p:spPr bwMode="auto">
          <a:xfrm>
            <a:off x="9782290" y="441140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F1 instance</a:t>
            </a:r>
          </a:p>
        </p:txBody>
      </p:sp>
      <p:pic>
        <p:nvPicPr>
          <p:cNvPr id="18" name="Graphic 46">
            <a:extLst>
              <a:ext uri="{FF2B5EF4-FFF2-40B4-BE49-F238E27FC236}">
                <a16:creationId xmlns:a16="http://schemas.microsoft.com/office/drawing/2014/main" id="{2C523741-191D-9266-A399-B286AA063A0C}"/>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10118177"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08">
            <a:extLst>
              <a:ext uri="{FF2B5EF4-FFF2-40B4-BE49-F238E27FC236}">
                <a16:creationId xmlns:a16="http://schemas.microsoft.com/office/drawing/2014/main" id="{B4528149-80D7-7485-C3EB-9FFE80D7BF5D}"/>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781247"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6">
            <a:extLst>
              <a:ext uri="{FF2B5EF4-FFF2-40B4-BE49-F238E27FC236}">
                <a16:creationId xmlns:a16="http://schemas.microsoft.com/office/drawing/2014/main" id="{9DD92B7B-FE19-D11B-1BB6-77E6AAD46E72}"/>
              </a:ext>
            </a:extLst>
          </p:cNvPr>
          <p:cNvSpPr txBox="1">
            <a:spLocks noChangeArrowheads="1"/>
          </p:cNvSpPr>
          <p:nvPr/>
        </p:nvSpPr>
        <p:spPr bwMode="auto">
          <a:xfrm>
            <a:off x="4448492"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G5 instance</a:t>
            </a:r>
          </a:p>
        </p:txBody>
      </p:sp>
      <p:pic>
        <p:nvPicPr>
          <p:cNvPr id="21" name="Graphic 108">
            <a:extLst>
              <a:ext uri="{FF2B5EF4-FFF2-40B4-BE49-F238E27FC236}">
                <a16:creationId xmlns:a16="http://schemas.microsoft.com/office/drawing/2014/main" id="{71AC7436-7D15-584D-053A-DFDD1F3E3B27}"/>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848633"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00FA3553-9CD0-ACDF-7CA6-A590C0441204}"/>
              </a:ext>
            </a:extLst>
          </p:cNvPr>
          <p:cNvSpPr txBox="1">
            <a:spLocks noChangeArrowheads="1"/>
          </p:cNvSpPr>
          <p:nvPr/>
        </p:nvSpPr>
        <p:spPr bwMode="auto">
          <a:xfrm>
            <a:off x="5527072"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G5g instance</a:t>
            </a:r>
          </a:p>
        </p:txBody>
      </p:sp>
      <p:pic>
        <p:nvPicPr>
          <p:cNvPr id="23" name="Graphic 108">
            <a:extLst>
              <a:ext uri="{FF2B5EF4-FFF2-40B4-BE49-F238E27FC236}">
                <a16:creationId xmlns:a16="http://schemas.microsoft.com/office/drawing/2014/main" id="{FBD6F182-7418-2571-AD05-B8947BE59086}"/>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3713861"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6">
            <a:extLst>
              <a:ext uri="{FF2B5EF4-FFF2-40B4-BE49-F238E27FC236}">
                <a16:creationId xmlns:a16="http://schemas.microsoft.com/office/drawing/2014/main" id="{48AE6E74-58C1-867A-633C-52143C0E9B70}"/>
              </a:ext>
            </a:extLst>
          </p:cNvPr>
          <p:cNvSpPr txBox="1">
            <a:spLocks noChangeArrowheads="1"/>
          </p:cNvSpPr>
          <p:nvPr/>
        </p:nvSpPr>
        <p:spPr bwMode="auto">
          <a:xfrm>
            <a:off x="2325393"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Inf2 instance</a:t>
            </a:r>
          </a:p>
        </p:txBody>
      </p:sp>
      <p:pic>
        <p:nvPicPr>
          <p:cNvPr id="27" name="Graphic 104">
            <a:extLst>
              <a:ext uri="{FF2B5EF4-FFF2-40B4-BE49-F238E27FC236}">
                <a16:creationId xmlns:a16="http://schemas.microsoft.com/office/drawing/2014/main" id="{617F3C4F-4BFC-45FD-24AC-AFFAFE9BA590}"/>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2648951"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201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a:t>6/14</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59</a:t>
            </a:fld>
            <a:endParaRPr lang="en-US" altLang="en-US">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84" name="TextBox 16">
            <a:extLst>
              <a:ext uri="{FF2B5EF4-FFF2-40B4-BE49-F238E27FC236}">
                <a16:creationId xmlns:a16="http://schemas.microsoft.com/office/drawing/2014/main" id="{777453F0-EC5A-5B4E-B156-D36F84EB763D}"/>
              </a:ext>
            </a:extLst>
          </p:cNvPr>
          <p:cNvSpPr txBox="1">
            <a:spLocks noChangeArrowheads="1"/>
          </p:cNvSpPr>
          <p:nvPr/>
        </p:nvSpPr>
        <p:spPr bwMode="auto">
          <a:xfrm>
            <a:off x="240942" y="2899301"/>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Storage-optimized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instances</a:t>
            </a:r>
          </a:p>
        </p:txBody>
      </p:sp>
      <p:sp>
        <p:nvSpPr>
          <p:cNvPr id="68" name="TextBox 16">
            <a:extLst>
              <a:ext uri="{FF2B5EF4-FFF2-40B4-BE49-F238E27FC236}">
                <a16:creationId xmlns:a16="http://schemas.microsoft.com/office/drawing/2014/main" id="{A9195C52-2FFB-B848-9ABE-BDB2C02B4D4A}"/>
              </a:ext>
            </a:extLst>
          </p:cNvPr>
          <p:cNvSpPr txBox="1">
            <a:spLocks noChangeArrowheads="1"/>
          </p:cNvSpPr>
          <p:nvPr/>
        </p:nvSpPr>
        <p:spPr bwMode="auto">
          <a:xfrm>
            <a:off x="2325393"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D3en instance</a:t>
            </a:r>
          </a:p>
        </p:txBody>
      </p:sp>
      <p:pic>
        <p:nvPicPr>
          <p:cNvPr id="69" name="Graphic 104">
            <a:extLst>
              <a:ext uri="{FF2B5EF4-FFF2-40B4-BE49-F238E27FC236}">
                <a16:creationId xmlns:a16="http://schemas.microsoft.com/office/drawing/2014/main" id="{1B985C8D-A268-794F-8FAC-836AE63B213F}"/>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48951"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6">
            <a:extLst>
              <a:ext uri="{FF2B5EF4-FFF2-40B4-BE49-F238E27FC236}">
                <a16:creationId xmlns:a16="http://schemas.microsoft.com/office/drawing/2014/main" id="{7FDC2160-9176-644B-9488-1AD752B8A807}"/>
              </a:ext>
            </a:extLst>
          </p:cNvPr>
          <p:cNvSpPr txBox="1">
            <a:spLocks noChangeArrowheads="1"/>
          </p:cNvSpPr>
          <p:nvPr/>
        </p:nvSpPr>
        <p:spPr bwMode="auto">
          <a:xfrm>
            <a:off x="3386138"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H1 instance</a:t>
            </a:r>
          </a:p>
        </p:txBody>
      </p:sp>
      <p:pic>
        <p:nvPicPr>
          <p:cNvPr id="71" name="Graphic 104">
            <a:extLst>
              <a:ext uri="{FF2B5EF4-FFF2-40B4-BE49-F238E27FC236}">
                <a16:creationId xmlns:a16="http://schemas.microsoft.com/office/drawing/2014/main" id="{044DB5E6-AFD6-BB4F-B957-88B80C66FA1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715322"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108">
            <a:extLst>
              <a:ext uri="{FF2B5EF4-FFF2-40B4-BE49-F238E27FC236}">
                <a16:creationId xmlns:a16="http://schemas.microsoft.com/office/drawing/2014/main" id="{AA4233C3-FC0C-B145-AAC3-7F3CCD589D0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774037" y="39510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737A4A1F-F9A4-324D-97E9-003D469D1017}"/>
              </a:ext>
            </a:extLst>
          </p:cNvPr>
          <p:cNvSpPr txBox="1">
            <a:spLocks noChangeArrowheads="1"/>
          </p:cNvSpPr>
          <p:nvPr/>
        </p:nvSpPr>
        <p:spPr bwMode="auto">
          <a:xfrm>
            <a:off x="4446547" y="440820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DB instance</a:t>
            </a:r>
          </a:p>
        </p:txBody>
      </p:sp>
      <p:pic>
        <p:nvPicPr>
          <p:cNvPr id="29" name="Graphic 28">
            <a:extLst>
              <a:ext uri="{FF2B5EF4-FFF2-40B4-BE49-F238E27FC236}">
                <a16:creationId xmlns:a16="http://schemas.microsoft.com/office/drawing/2014/main" id="{B674C86C-D714-BC86-62E4-698312437DD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50628" y="2873705"/>
            <a:ext cx="457200" cy="457200"/>
          </a:xfrm>
          <a:prstGeom prst="rect">
            <a:avLst/>
          </a:prstGeom>
        </p:spPr>
      </p:pic>
      <p:sp>
        <p:nvSpPr>
          <p:cNvPr id="30" name="TextBox 16">
            <a:extLst>
              <a:ext uri="{FF2B5EF4-FFF2-40B4-BE49-F238E27FC236}">
                <a16:creationId xmlns:a16="http://schemas.microsoft.com/office/drawing/2014/main" id="{53BCAB71-E1BB-58E3-1D22-4159B1BF747B}"/>
              </a:ext>
            </a:extLst>
          </p:cNvPr>
          <p:cNvSpPr txBox="1">
            <a:spLocks noChangeArrowheads="1"/>
          </p:cNvSpPr>
          <p:nvPr/>
        </p:nvSpPr>
        <p:spPr bwMode="auto">
          <a:xfrm>
            <a:off x="5517187" y="332753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I3 instance</a:t>
            </a:r>
          </a:p>
        </p:txBody>
      </p:sp>
      <p:sp>
        <p:nvSpPr>
          <p:cNvPr id="32" name="TextBox 16">
            <a:extLst>
              <a:ext uri="{FF2B5EF4-FFF2-40B4-BE49-F238E27FC236}">
                <a16:creationId xmlns:a16="http://schemas.microsoft.com/office/drawing/2014/main" id="{3229B7F2-B2ED-7EFD-1830-9AF720BDA1B0}"/>
              </a:ext>
            </a:extLst>
          </p:cNvPr>
          <p:cNvSpPr txBox="1">
            <a:spLocks noChangeArrowheads="1"/>
          </p:cNvSpPr>
          <p:nvPr/>
        </p:nvSpPr>
        <p:spPr bwMode="auto">
          <a:xfrm>
            <a:off x="6583558"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I3en instance</a:t>
            </a:r>
          </a:p>
        </p:txBody>
      </p:sp>
      <p:sp>
        <p:nvSpPr>
          <p:cNvPr id="36" name="TextBox 16">
            <a:extLst>
              <a:ext uri="{FF2B5EF4-FFF2-40B4-BE49-F238E27FC236}">
                <a16:creationId xmlns:a16="http://schemas.microsoft.com/office/drawing/2014/main" id="{52271E82-EBFB-8A57-9211-24B293B8AA73}"/>
              </a:ext>
            </a:extLst>
          </p:cNvPr>
          <p:cNvSpPr txBox="1">
            <a:spLocks noChangeArrowheads="1"/>
          </p:cNvSpPr>
          <p:nvPr/>
        </p:nvSpPr>
        <p:spPr bwMode="auto">
          <a:xfrm>
            <a:off x="8710902"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D2 instance</a:t>
            </a:r>
          </a:p>
        </p:txBody>
      </p:sp>
      <p:sp>
        <p:nvSpPr>
          <p:cNvPr id="37" name="TextBox 16">
            <a:extLst>
              <a:ext uri="{FF2B5EF4-FFF2-40B4-BE49-F238E27FC236}">
                <a16:creationId xmlns:a16="http://schemas.microsoft.com/office/drawing/2014/main" id="{F36E7B4E-E078-D8F6-314D-775FF3142ABF}"/>
              </a:ext>
            </a:extLst>
          </p:cNvPr>
          <p:cNvSpPr txBox="1">
            <a:spLocks noChangeArrowheads="1"/>
          </p:cNvSpPr>
          <p:nvPr/>
        </p:nvSpPr>
        <p:spPr bwMode="auto">
          <a:xfrm>
            <a:off x="9786604"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D3 instance</a:t>
            </a:r>
          </a:p>
        </p:txBody>
      </p:sp>
      <p:pic>
        <p:nvPicPr>
          <p:cNvPr id="38" name="Graphic 94">
            <a:extLst>
              <a:ext uri="{FF2B5EF4-FFF2-40B4-BE49-F238E27FC236}">
                <a16:creationId xmlns:a16="http://schemas.microsoft.com/office/drawing/2014/main" id="{49ADD428-529D-E7BD-7B16-AFEEE2BEEF68}"/>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917631"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38">
            <a:extLst>
              <a:ext uri="{FF2B5EF4-FFF2-40B4-BE49-F238E27FC236}">
                <a16:creationId xmlns:a16="http://schemas.microsoft.com/office/drawing/2014/main" id="{241DD85C-1FC4-0BEE-BB55-486B59211AB9}"/>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9046239" y="2873705"/>
            <a:ext cx="457200" cy="457200"/>
          </a:xfrm>
          <a:prstGeom prst="rect">
            <a:avLst/>
          </a:prstGeom>
        </p:spPr>
      </p:pic>
      <p:pic>
        <p:nvPicPr>
          <p:cNvPr id="40" name="Graphic 104">
            <a:extLst>
              <a:ext uri="{FF2B5EF4-FFF2-40B4-BE49-F238E27FC236}">
                <a16:creationId xmlns:a16="http://schemas.microsoft.com/office/drawing/2014/main" id="{82933DD0-DA2E-1146-373D-875AD2F4D0FE}"/>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122573"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Graphic 40">
            <a:extLst>
              <a:ext uri="{FF2B5EF4-FFF2-40B4-BE49-F238E27FC236}">
                <a16:creationId xmlns:a16="http://schemas.microsoft.com/office/drawing/2014/main" id="{17253E30-DC75-855D-6A8A-628D733D2BD6}"/>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648951" y="2873705"/>
            <a:ext cx="457200" cy="457200"/>
          </a:xfrm>
          <a:prstGeom prst="rect">
            <a:avLst/>
          </a:prstGeom>
        </p:spPr>
      </p:pic>
      <p:sp>
        <p:nvSpPr>
          <p:cNvPr id="42" name="TextBox 16">
            <a:extLst>
              <a:ext uri="{FF2B5EF4-FFF2-40B4-BE49-F238E27FC236}">
                <a16:creationId xmlns:a16="http://schemas.microsoft.com/office/drawing/2014/main" id="{E35730B0-27C0-F85A-5A92-62C699AB198C}"/>
              </a:ext>
            </a:extLst>
          </p:cNvPr>
          <p:cNvSpPr txBox="1">
            <a:spLocks noChangeArrowheads="1"/>
          </p:cNvSpPr>
          <p:nvPr/>
        </p:nvSpPr>
        <p:spPr bwMode="auto">
          <a:xfrm>
            <a:off x="2319767" y="332753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Im4gn instance</a:t>
            </a:r>
          </a:p>
        </p:txBody>
      </p:sp>
      <p:sp>
        <p:nvSpPr>
          <p:cNvPr id="43" name="TextBox 16">
            <a:extLst>
              <a:ext uri="{FF2B5EF4-FFF2-40B4-BE49-F238E27FC236}">
                <a16:creationId xmlns:a16="http://schemas.microsoft.com/office/drawing/2014/main" id="{AA486072-B6F8-EF4A-9C14-B99E54765514}"/>
              </a:ext>
            </a:extLst>
          </p:cNvPr>
          <p:cNvSpPr txBox="1">
            <a:spLocks noChangeArrowheads="1"/>
          </p:cNvSpPr>
          <p:nvPr/>
        </p:nvSpPr>
        <p:spPr bwMode="auto">
          <a:xfrm>
            <a:off x="3386138"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Is4gen instance</a:t>
            </a:r>
          </a:p>
        </p:txBody>
      </p:sp>
      <p:sp>
        <p:nvSpPr>
          <p:cNvPr id="44" name="TextBox 16">
            <a:extLst>
              <a:ext uri="{FF2B5EF4-FFF2-40B4-BE49-F238E27FC236}">
                <a16:creationId xmlns:a16="http://schemas.microsoft.com/office/drawing/2014/main" id="{268EC348-F653-8EA5-ADE8-08764A7705EE}"/>
              </a:ext>
            </a:extLst>
          </p:cNvPr>
          <p:cNvSpPr txBox="1">
            <a:spLocks noChangeArrowheads="1"/>
          </p:cNvSpPr>
          <p:nvPr/>
        </p:nvSpPr>
        <p:spPr bwMode="auto">
          <a:xfrm>
            <a:off x="4446883"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I4i instance</a:t>
            </a:r>
          </a:p>
        </p:txBody>
      </p:sp>
      <p:pic>
        <p:nvPicPr>
          <p:cNvPr id="45" name="Graphic 94">
            <a:extLst>
              <a:ext uri="{FF2B5EF4-FFF2-40B4-BE49-F238E27FC236}">
                <a16:creationId xmlns:a16="http://schemas.microsoft.com/office/drawing/2014/main" id="{0FE50B0D-EF26-5ADA-BCFF-70F1775FFE8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3720211"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45">
            <a:extLst>
              <a:ext uri="{FF2B5EF4-FFF2-40B4-BE49-F238E27FC236}">
                <a16:creationId xmlns:a16="http://schemas.microsoft.com/office/drawing/2014/main" id="{D8698C3B-AC74-C494-38CC-3D6E91BF449C}"/>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4782220" y="2873705"/>
            <a:ext cx="457200" cy="457200"/>
          </a:xfrm>
          <a:prstGeom prst="rect">
            <a:avLst/>
          </a:prstGeom>
        </p:spPr>
      </p:pic>
      <p:pic>
        <p:nvPicPr>
          <p:cNvPr id="47" name="Graphic 108">
            <a:extLst>
              <a:ext uri="{FF2B5EF4-FFF2-40B4-BE49-F238E27FC236}">
                <a16:creationId xmlns:a16="http://schemas.microsoft.com/office/drawing/2014/main" id="{B0334E31-546B-ABB3-5940-F4ACC866E2A9}"/>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7978376"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6">
            <a:extLst>
              <a:ext uri="{FF2B5EF4-FFF2-40B4-BE49-F238E27FC236}">
                <a16:creationId xmlns:a16="http://schemas.microsoft.com/office/drawing/2014/main" id="{56B5FF80-EE60-4C06-F5DA-0CC7CDA1E2EE}"/>
              </a:ext>
            </a:extLst>
          </p:cNvPr>
          <p:cNvSpPr txBox="1">
            <a:spLocks noChangeArrowheads="1"/>
          </p:cNvSpPr>
          <p:nvPr/>
        </p:nvSpPr>
        <p:spPr bwMode="auto">
          <a:xfrm>
            <a:off x="7639311" y="333090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I2 instance</a:t>
            </a:r>
          </a:p>
        </p:txBody>
      </p:sp>
      <p:sp>
        <p:nvSpPr>
          <p:cNvPr id="2" name="TextBox 16">
            <a:extLst>
              <a:ext uri="{FF2B5EF4-FFF2-40B4-BE49-F238E27FC236}">
                <a16:creationId xmlns:a16="http://schemas.microsoft.com/office/drawing/2014/main" id="{B0275196-B4B0-3B39-AC4E-1A59DCA0EC1C}"/>
              </a:ext>
            </a:extLst>
          </p:cNvPr>
          <p:cNvSpPr txBox="1">
            <a:spLocks noChangeArrowheads="1"/>
          </p:cNvSpPr>
          <p:nvPr/>
        </p:nvSpPr>
        <p:spPr bwMode="auto">
          <a:xfrm>
            <a:off x="240942" y="5047859"/>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HPC-optimized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instances</a:t>
            </a:r>
          </a:p>
        </p:txBody>
      </p:sp>
      <p:sp>
        <p:nvSpPr>
          <p:cNvPr id="3" name="TextBox 16">
            <a:extLst>
              <a:ext uri="{FF2B5EF4-FFF2-40B4-BE49-F238E27FC236}">
                <a16:creationId xmlns:a16="http://schemas.microsoft.com/office/drawing/2014/main" id="{1A89FA67-C736-B2EA-A9C2-D353B3E71CB6}"/>
              </a:ext>
            </a:extLst>
          </p:cNvPr>
          <p:cNvSpPr txBox="1">
            <a:spLocks noChangeArrowheads="1"/>
          </p:cNvSpPr>
          <p:nvPr/>
        </p:nvSpPr>
        <p:spPr bwMode="auto">
          <a:xfrm>
            <a:off x="2314314" y="54721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Hpc6id instance</a:t>
            </a:r>
          </a:p>
        </p:txBody>
      </p:sp>
      <p:pic>
        <p:nvPicPr>
          <p:cNvPr id="4" name="Graphic 3">
            <a:extLst>
              <a:ext uri="{FF2B5EF4-FFF2-40B4-BE49-F238E27FC236}">
                <a16:creationId xmlns:a16="http://schemas.microsoft.com/office/drawing/2014/main" id="{FE79809A-FE6E-1AE1-7224-B3652B041C71}"/>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649127" y="50215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a:extLst>
              <a:ext uri="{FF2B5EF4-FFF2-40B4-BE49-F238E27FC236}">
                <a16:creationId xmlns:a16="http://schemas.microsoft.com/office/drawing/2014/main" id="{24896AFF-8151-E110-414E-CE1A017CCEBE}"/>
              </a:ext>
            </a:extLst>
          </p:cNvPr>
          <p:cNvSpPr txBox="1">
            <a:spLocks noChangeArrowheads="1"/>
          </p:cNvSpPr>
          <p:nvPr/>
        </p:nvSpPr>
        <p:spPr bwMode="auto">
          <a:xfrm>
            <a:off x="3386494" y="547383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Hpc6a instance</a:t>
            </a:r>
          </a:p>
        </p:txBody>
      </p:sp>
      <p:pic>
        <p:nvPicPr>
          <p:cNvPr id="6" name="Graphic 46">
            <a:extLst>
              <a:ext uri="{FF2B5EF4-FFF2-40B4-BE49-F238E27FC236}">
                <a16:creationId xmlns:a16="http://schemas.microsoft.com/office/drawing/2014/main" id="{5D9B76AF-C27E-E189-ADD5-A91AC8916D68}"/>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715322" y="50167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6001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a:xfrm>
            <a:off x="241300" y="365125"/>
            <a:ext cx="11709400" cy="644525"/>
          </a:xfrm>
        </p:spPr>
        <p:txBody>
          <a:bodyPr/>
          <a:lstStyle/>
          <a:p>
            <a:pPr eaLnBrk="1" hangingPunct="1"/>
            <a:r>
              <a:rPr lang="en-US" altLang="en-US"/>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sz="half" idx="4294967295"/>
          </p:nvPr>
        </p:nvSpPr>
        <p:spPr>
          <a:xfrm>
            <a:off x="241300" y="1246188"/>
            <a:ext cx="11709400" cy="4611687"/>
          </a:xfrm>
        </p:spPr>
        <p:txBody>
          <a:bodyPr/>
          <a:lstStyle/>
          <a:p>
            <a:pPr eaLnBrk="1" hangingPunct="1">
              <a:lnSpc>
                <a:spcPct val="150000"/>
              </a:lnSpc>
            </a:pPr>
            <a:r>
              <a:rPr lang="en-US" altLang="en-US">
                <a:hlinkClick r:id="rId2" action="ppaction://hlinksldjump"/>
              </a:rPr>
              <a:t>Introduction</a:t>
            </a:r>
            <a:endParaRPr lang="en-US" altLang="en-US"/>
          </a:p>
          <a:p>
            <a:pPr eaLnBrk="1" hangingPunct="1">
              <a:lnSpc>
                <a:spcPct val="150000"/>
              </a:lnSpc>
            </a:pPr>
            <a:r>
              <a:rPr lang="en-US" altLang="en-US">
                <a:hlinkClick r:id="rId3" action="ppaction://hlinksldjump"/>
              </a:rPr>
              <a:t>System</a:t>
            </a:r>
            <a:endParaRPr lang="en-US" altLang="en-US"/>
          </a:p>
          <a:p>
            <a:pPr eaLnBrk="1" hangingPunct="1">
              <a:lnSpc>
                <a:spcPct val="150000"/>
              </a:lnSpc>
            </a:pPr>
            <a:r>
              <a:rPr lang="en-US" altLang="en-US">
                <a:hlinkClick r:id="rId4" action="ppaction://hlinksldjump"/>
              </a:rPr>
              <a:t>Guidelines</a:t>
            </a:r>
            <a:endParaRPr lang="en-US" altLang="en-US">
              <a:hlinkClick r:id="rId5" action="ppaction://hlinksldjump"/>
            </a:endParaRPr>
          </a:p>
          <a:p>
            <a:pPr eaLnBrk="1" hangingPunct="1">
              <a:lnSpc>
                <a:spcPct val="150000"/>
              </a:lnSpc>
            </a:pPr>
            <a:r>
              <a:rPr lang="en-US" altLang="en-US">
                <a:hlinkClick r:id="rId6" action="ppaction://hlinksldjump"/>
              </a:rPr>
              <a:t>Examples</a:t>
            </a:r>
            <a:endParaRPr lang="en-US" altLang="en-US"/>
          </a:p>
          <a:p>
            <a:pPr eaLnBrk="1" hangingPunct="1">
              <a:lnSpc>
                <a:spcPct val="150000"/>
              </a:lnSpc>
            </a:pPr>
            <a:r>
              <a:rPr lang="en-US" altLang="en-US">
                <a:hlinkClick r:id="rId5" action="ppaction://hlinksldjump"/>
              </a:rPr>
              <a:t>Elements</a:t>
            </a:r>
            <a:endParaRPr lang="en-US" altLang="en-US"/>
          </a:p>
        </p:txBody>
      </p:sp>
      <p:sp>
        <p:nvSpPr>
          <p:cNvPr id="40963" name="Footer Placeholder 3">
            <a:extLst>
              <a:ext uri="{FF2B5EF4-FFF2-40B4-BE49-F238E27FC236}">
                <a16:creationId xmlns:a16="http://schemas.microsoft.com/office/drawing/2014/main" id="{18BC8279-614E-284F-BDF9-D34E20F07C4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40964" name="Slide Number Placeholder 4">
            <a:extLst>
              <a:ext uri="{FF2B5EF4-FFF2-40B4-BE49-F238E27FC236}">
                <a16:creationId xmlns:a16="http://schemas.microsoft.com/office/drawing/2014/main" id="{372AC3BB-E69B-4046-AE39-E6DF749A9AE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6CD928-9B6D-AA42-ACE2-DC74BB9841B8}" type="slidenum">
              <a:rPr lang="en-US" altLang="en-US" smtClean="0">
                <a:solidFill>
                  <a:srgbClr val="161E2D"/>
                </a:solidFill>
                <a:latin typeface="Arial" panose="020B0604020202020204" pitchFamily="34" charset="0"/>
              </a:rPr>
              <a:pPr fontAlgn="base">
                <a:spcBef>
                  <a:spcPct val="0"/>
                </a:spcBef>
                <a:spcAft>
                  <a:spcPct val="0"/>
                </a:spcAft>
              </a:pPr>
              <a:t>6</a:t>
            </a:fld>
            <a:endParaRPr lang="en-US" altLang="en-US">
              <a:solidFill>
                <a:srgbClr val="161E2D"/>
              </a:solidFill>
              <a:latin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1142" name="Footer Placeholder 2">
            <a:extLst>
              <a:ext uri="{FF2B5EF4-FFF2-40B4-BE49-F238E27FC236}">
                <a16:creationId xmlns:a16="http://schemas.microsoft.com/office/drawing/2014/main" id="{0DADA1AE-C80E-7B42-A0D7-259724D1A71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1143" name="Slide Number Placeholder 3">
            <a:extLst>
              <a:ext uri="{FF2B5EF4-FFF2-40B4-BE49-F238E27FC236}">
                <a16:creationId xmlns:a16="http://schemas.microsoft.com/office/drawing/2014/main" id="{0FC342BC-7B69-1640-AA0F-647B105800F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CAC4B7-2B87-5F48-8C3A-B7EB2BB29AA4}" type="slidenum">
              <a:rPr lang="en-US" altLang="en-US" smtClean="0">
                <a:solidFill>
                  <a:srgbClr val="161E2D"/>
                </a:solidFill>
                <a:latin typeface="Arial" panose="020B0604020202020204" pitchFamily="34" charset="0"/>
              </a:rPr>
              <a:pPr fontAlgn="base">
                <a:spcBef>
                  <a:spcPct val="0"/>
                </a:spcBef>
                <a:spcAft>
                  <a:spcPct val="0"/>
                </a:spcAft>
              </a:pPr>
              <a:t>60</a:t>
            </a:fld>
            <a:endParaRPr lang="en-US" altLang="en-US">
              <a:solidFill>
                <a:srgbClr val="161E2D"/>
              </a:solidFill>
              <a:latin typeface="Arial" panose="020B0604020202020204" pitchFamily="34" charset="0"/>
            </a:endParaRP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7/14</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EC2</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Graphic 6">
            <a:extLst>
              <a:ext uri="{FF2B5EF4-FFF2-40B4-BE49-F238E27FC236}">
                <a16:creationId xmlns:a16="http://schemas.microsoft.com/office/drawing/2014/main" id="{C912484A-E8C6-E744-90F6-3707D93C0E1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2165" name="Footer Placeholder 2">
            <a:extLst>
              <a:ext uri="{FF2B5EF4-FFF2-40B4-BE49-F238E27FC236}">
                <a16:creationId xmlns:a16="http://schemas.microsoft.com/office/drawing/2014/main" id="{9A484661-898E-8241-A613-F8A62AAE696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2166" name="Slide Number Placeholder 3">
            <a:extLst>
              <a:ext uri="{FF2B5EF4-FFF2-40B4-BE49-F238E27FC236}">
                <a16:creationId xmlns:a16="http://schemas.microsoft.com/office/drawing/2014/main" id="{4BA0EFC2-9B58-F746-82E1-E2850D3BA3C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3A2D47-14C1-2643-B2BD-49E88EAF7724}" type="slidenum">
              <a:rPr lang="en-US" altLang="en-US" smtClean="0">
                <a:solidFill>
                  <a:srgbClr val="161E2D"/>
                </a:solidFill>
                <a:latin typeface="Arial" panose="020B0604020202020204" pitchFamily="34" charset="0"/>
              </a:rPr>
              <a:pPr fontAlgn="base">
                <a:spcBef>
                  <a:spcPct val="0"/>
                </a:spcBef>
                <a:spcAft>
                  <a:spcPct val="0"/>
                </a:spcAft>
              </a:pPr>
              <a:t>61</a:t>
            </a:fld>
            <a:endParaRPr lang="en-US" altLang="en-US">
              <a:solidFill>
                <a:srgbClr val="161E2D"/>
              </a:solidFill>
              <a:latin typeface="Arial" panose="020B0604020202020204" pitchFamily="34" charset="0"/>
            </a:endParaRP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8/14</a:t>
            </a:r>
          </a:p>
        </p:txBody>
      </p:sp>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Outposts servers</a:t>
            </a:r>
          </a:p>
        </p:txBody>
      </p:sp>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Serverless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Application Repository</a:t>
            </a:r>
          </a:p>
        </p:txBody>
      </p:sp>
      <p:pic>
        <p:nvPicPr>
          <p:cNvPr id="18" name="Graphic 13">
            <a:extLst>
              <a:ext uri="{FF2B5EF4-FFF2-40B4-BE49-F238E27FC236}">
                <a16:creationId xmlns:a16="http://schemas.microsoft.com/office/drawing/2014/main" id="{2D244245-883A-5F4A-992E-1BE6A9F2D2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a:extLst>
              <a:ext uri="{FF2B5EF4-FFF2-40B4-BE49-F238E27FC236}">
                <a16:creationId xmlns:a16="http://schemas.microsoft.com/office/drawing/2014/main" id="{2DAFA190-E7BA-9D4C-BE21-2619D64CA3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1577" y="1185069"/>
            <a:ext cx="762000" cy="7620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3190" name="Footer Placeholder 2">
            <a:extLst>
              <a:ext uri="{FF2B5EF4-FFF2-40B4-BE49-F238E27FC236}">
                <a16:creationId xmlns:a16="http://schemas.microsoft.com/office/drawing/2014/main" id="{251E6723-B7E8-EB4C-8409-87B37FE8698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3191" name="Slide Number Placeholder 3">
            <a:extLst>
              <a:ext uri="{FF2B5EF4-FFF2-40B4-BE49-F238E27FC236}">
                <a16:creationId xmlns:a16="http://schemas.microsoft.com/office/drawing/2014/main" id="{D6413ACC-A0F8-A946-ADED-9CC49651EC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0C5457-C95C-924E-ACEC-F418041A370B}" type="slidenum">
              <a:rPr lang="en-US" altLang="en-US" smtClean="0">
                <a:solidFill>
                  <a:srgbClr val="161E2D"/>
                </a:solidFill>
                <a:latin typeface="Arial" panose="020B0604020202020204" pitchFamily="34" charset="0"/>
              </a:rPr>
              <a:pPr fontAlgn="base">
                <a:spcBef>
                  <a:spcPct val="0"/>
                </a:spcBef>
                <a:spcAft>
                  <a:spcPct val="0"/>
                </a:spcAft>
              </a:pPr>
              <a:t>62</a:t>
            </a:fld>
            <a:endParaRPr lang="en-US" altLang="en-US">
              <a:solidFill>
                <a:srgbClr val="161E2D"/>
              </a:solidFill>
              <a:latin typeface="Arial" panose="020B0604020202020204" pitchFamily="34" charset="0"/>
            </a:endParaRP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9/14</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Frost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a:extLst>
              <a:ext uri="{FF2B5EF4-FFF2-40B4-BE49-F238E27FC236}">
                <a16:creationId xmlns:a16="http://schemas.microsoft.com/office/drawing/2014/main" id="{76088AA2-9F6D-BC49-8A56-5A962427F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a:extLst>
              <a:ext uri="{FF2B5EF4-FFF2-40B4-BE49-F238E27FC236}">
                <a16:creationId xmlns:a16="http://schemas.microsoft.com/office/drawing/2014/main" id="{A4C7E3F2-B4C1-DD45-875C-D7D3176CD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a:extLst>
              <a:ext uri="{FF2B5EF4-FFF2-40B4-BE49-F238E27FC236}">
                <a16:creationId xmlns:a16="http://schemas.microsoft.com/office/drawing/2014/main" id="{64268D2E-0C8E-3145-A3DB-B40E15B88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a:extLst>
              <a:ext uri="{FF2B5EF4-FFF2-40B4-BE49-F238E27FC236}">
                <a16:creationId xmlns:a16="http://schemas.microsoft.com/office/drawing/2014/main" id="{42277FFB-93E3-0A43-B4B8-6C9FB5287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4214" name="Footer Placeholder 2">
            <a:extLst>
              <a:ext uri="{FF2B5EF4-FFF2-40B4-BE49-F238E27FC236}">
                <a16:creationId xmlns:a16="http://schemas.microsoft.com/office/drawing/2014/main" id="{1B797C9D-EB94-A140-A4AE-A23DB4216BF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4215" name="Slide Number Placeholder 3">
            <a:extLst>
              <a:ext uri="{FF2B5EF4-FFF2-40B4-BE49-F238E27FC236}">
                <a16:creationId xmlns:a16="http://schemas.microsoft.com/office/drawing/2014/main" id="{0EA52D29-EA5E-2B49-81BA-621C1CB6C6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DF45BF-6908-104A-B13B-0BFFC73B26B6}" type="slidenum">
              <a:rPr lang="en-US" altLang="en-US" smtClean="0">
                <a:solidFill>
                  <a:srgbClr val="161E2D"/>
                </a:solidFill>
                <a:latin typeface="Arial" panose="020B0604020202020204" pitchFamily="34" charset="0"/>
              </a:rPr>
              <a:pPr fontAlgn="base">
                <a:spcBef>
                  <a:spcPct val="0"/>
                </a:spcBef>
                <a:spcAft>
                  <a:spcPct val="0"/>
                </a:spcAft>
              </a:pPr>
              <a:t>63</a:t>
            </a:fld>
            <a:endParaRPr lang="en-US" altLang="en-US">
              <a:solidFill>
                <a:srgbClr val="161E2D"/>
              </a:solidFill>
              <a:latin typeface="Arial" panose="020B0604020202020204" pitchFamily="34" charset="0"/>
            </a:endParaRPr>
          </a:p>
        </p:txBody>
      </p:sp>
      <p:sp>
        <p:nvSpPr>
          <p:cNvPr id="94216" name="Text Placeholder 4">
            <a:extLst>
              <a:ext uri="{FF2B5EF4-FFF2-40B4-BE49-F238E27FC236}">
                <a16:creationId xmlns:a16="http://schemas.microsoft.com/office/drawing/2014/main" id="{9E578C4F-ED24-144E-82F8-0202A132A9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10/14</a:t>
            </a:r>
          </a:p>
        </p:txBody>
      </p:sp>
      <p:sp>
        <p:nvSpPr>
          <p:cNvPr id="94217" name="TextBox 18">
            <a:extLst>
              <a:ext uri="{FF2B5EF4-FFF2-40B4-BE49-F238E27FC236}">
                <a16:creationId xmlns:a16="http://schemas.microsoft.com/office/drawing/2014/main" id="{ED70BBA4-CF11-8B4E-8BFD-24B436B4BA1D}"/>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a:extLst>
              <a:ext uri="{FF2B5EF4-FFF2-40B4-BE49-F238E27FC236}">
                <a16:creationId xmlns:a16="http://schemas.microsoft.com/office/drawing/2014/main" id="{C82BCE76-03BB-954C-B6ED-76493B4F2A5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Sequoia</a:t>
            </a:r>
          </a:p>
        </p:txBody>
      </p:sp>
      <p:sp>
        <p:nvSpPr>
          <p:cNvPr id="94220" name="TextBox 21">
            <a:extLst>
              <a:ext uri="{FF2B5EF4-FFF2-40B4-BE49-F238E27FC236}">
                <a16:creationId xmlns:a16="http://schemas.microsoft.com/office/drawing/2014/main" id="{3ED5CDA3-6FCB-2148-8480-26C7BB399FF7}"/>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a:extLst>
              <a:ext uri="{FF2B5EF4-FFF2-40B4-BE49-F238E27FC236}">
                <a16:creationId xmlns:a16="http://schemas.microsoft.com/office/drawing/2014/main" id="{CD0E58A8-B8A4-AD41-878C-D67E9F24B280}"/>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Wavelength</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a:extLst>
              <a:ext uri="{FF2B5EF4-FFF2-40B4-BE49-F238E27FC236}">
                <a16:creationId xmlns:a16="http://schemas.microsoft.com/office/drawing/2014/main" id="{B3BF45F7-22FC-7F45-8D25-A82B1A002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a:extLst>
              <a:ext uri="{FF2B5EF4-FFF2-40B4-BE49-F238E27FC236}">
                <a16:creationId xmlns:a16="http://schemas.microsoft.com/office/drawing/2014/main" id="{13C357B0-E9CD-1047-A9AE-9820F8D72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a:extLst>
              <a:ext uri="{FF2B5EF4-FFF2-40B4-BE49-F238E27FC236}">
                <a16:creationId xmlns:a16="http://schemas.microsoft.com/office/drawing/2014/main" id="{25438D33-D5AE-8943-A748-E15FD2FB7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a:extLst>
              <a:ext uri="{FF2B5EF4-FFF2-40B4-BE49-F238E27FC236}">
                <a16:creationId xmlns:a16="http://schemas.microsoft.com/office/drawing/2014/main" id="{B501A7BB-84A2-6949-8DFE-468C2C4F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5238" name="Footer Placeholder 2">
            <a:extLst>
              <a:ext uri="{FF2B5EF4-FFF2-40B4-BE49-F238E27FC236}">
                <a16:creationId xmlns:a16="http://schemas.microsoft.com/office/drawing/2014/main" id="{B37F8EB7-B9E6-8446-B4AA-C2DB886EDD5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5239" name="Slide Number Placeholder 3">
            <a:extLst>
              <a:ext uri="{FF2B5EF4-FFF2-40B4-BE49-F238E27FC236}">
                <a16:creationId xmlns:a16="http://schemas.microsoft.com/office/drawing/2014/main" id="{A56900D3-CECF-5047-A379-68ABC5FBD2D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CA9C98-A359-C342-A3EB-C8B77EA7E87F}" type="slidenum">
              <a:rPr lang="en-US" altLang="en-US" smtClean="0">
                <a:solidFill>
                  <a:srgbClr val="161E2D"/>
                </a:solidFill>
                <a:latin typeface="Arial" panose="020B0604020202020204" pitchFamily="34" charset="0"/>
              </a:rPr>
              <a:pPr fontAlgn="base">
                <a:spcBef>
                  <a:spcPct val="0"/>
                </a:spcBef>
                <a:spcAft>
                  <a:spcPct val="0"/>
                </a:spcAft>
              </a:pPr>
              <a:t>64</a:t>
            </a:fld>
            <a:endParaRPr lang="en-US" altLang="en-US">
              <a:solidFill>
                <a:srgbClr val="161E2D"/>
              </a:solidFill>
              <a:latin typeface="Arial" panose="020B0604020202020204" pitchFamily="34" charset="0"/>
            </a:endParaRPr>
          </a:p>
        </p:txBody>
      </p:sp>
      <p:sp>
        <p:nvSpPr>
          <p:cNvPr id="95240" name="Text Placeholder 4">
            <a:extLst>
              <a:ext uri="{FF2B5EF4-FFF2-40B4-BE49-F238E27FC236}">
                <a16:creationId xmlns:a16="http://schemas.microsoft.com/office/drawing/2014/main" id="{472F9F72-1BA7-7947-9176-CCFE024BA6C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11/14</a:t>
            </a:r>
          </a:p>
        </p:txBody>
      </p:sp>
      <p:sp>
        <p:nvSpPr>
          <p:cNvPr id="95241" name="TextBox 18">
            <a:extLst>
              <a:ext uri="{FF2B5EF4-FFF2-40B4-BE49-F238E27FC236}">
                <a16:creationId xmlns:a16="http://schemas.microsoft.com/office/drawing/2014/main" id="{AE3EA729-B2B9-8246-A416-0A8CE3639C9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a:extLst>
              <a:ext uri="{FF2B5EF4-FFF2-40B4-BE49-F238E27FC236}">
                <a16:creationId xmlns:a16="http://schemas.microsoft.com/office/drawing/2014/main" id="{876DE4B4-7F70-E347-9C8E-8ACD8464B39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Local Zones</a:t>
            </a:r>
          </a:p>
        </p:txBody>
      </p:sp>
      <p:sp>
        <p:nvSpPr>
          <p:cNvPr id="95244" name="TextBox 21">
            <a:extLst>
              <a:ext uri="{FF2B5EF4-FFF2-40B4-BE49-F238E27FC236}">
                <a16:creationId xmlns:a16="http://schemas.microsoft.com/office/drawing/2014/main" id="{2217D451-466A-3540-BB66-FB3D2BB2490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a:extLst>
              <a:ext uri="{FF2B5EF4-FFF2-40B4-BE49-F238E27FC236}">
                <a16:creationId xmlns:a16="http://schemas.microsoft.com/office/drawing/2014/main" id="{7227B793-7F50-5E44-AB9E-77490DA6047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Bottlerocket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rgbClr val="161E2D"/>
                </a:solidFill>
                <a:latin typeface="Arial" panose="020B0604020202020204" pitchFamily="34" charset="0"/>
              </a:rPr>
              <a:pPr fontAlgn="base">
                <a:spcBef>
                  <a:spcPct val="0"/>
                </a:spcBef>
                <a:spcAft>
                  <a:spcPct val="0"/>
                </a:spcAft>
              </a:pPr>
              <a:t>65</a:t>
            </a:fld>
            <a:endParaRPr lang="en-US" altLang="en-US">
              <a:solidFill>
                <a:srgbClr val="161E2D"/>
              </a:solidFill>
              <a:latin typeface="Arial" panose="020B0604020202020204" pitchFamily="34" charset="0"/>
            </a:endParaRP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12/14</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9C35A699-555D-664C-97AE-AC381DADD23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7E0EA8C4-F05E-4A49-B70A-31056B91D01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NICE DCV</a:t>
            </a:r>
          </a:p>
        </p:txBody>
      </p:sp>
      <p:pic>
        <p:nvPicPr>
          <p:cNvPr id="13" name="Graphic 13">
            <a:extLst>
              <a:ext uri="{FF2B5EF4-FFF2-40B4-BE49-F238E27FC236}">
                <a16:creationId xmlns:a16="http://schemas.microsoft.com/office/drawing/2014/main" id="{08F669D8-818F-C34B-9B67-57CF162E081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864EF86A-C76D-CC45-A48A-0179F1359F4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Nitro Enclaves</a:t>
            </a:r>
          </a:p>
        </p:txBody>
      </p:sp>
      <p:pic>
        <p:nvPicPr>
          <p:cNvPr id="15" name="Graphic 11">
            <a:extLst>
              <a:ext uri="{FF2B5EF4-FFF2-40B4-BE49-F238E27FC236}">
                <a16:creationId xmlns:a16="http://schemas.microsoft.com/office/drawing/2014/main" id="{B5614F92-9192-2342-8B4C-EDB9340807E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EAABAD85-BD14-5842-A47F-A6D60385583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Elastic Fabric Adapter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rgbClr val="161E2D"/>
                </a:solidFill>
                <a:latin typeface="Arial" panose="020B0604020202020204" pitchFamily="34" charset="0"/>
              </a:rPr>
              <a:pPr fontAlgn="base">
                <a:spcBef>
                  <a:spcPct val="0"/>
                </a:spcBef>
                <a:spcAft>
                  <a:spcPct val="0"/>
                </a:spcAft>
              </a:pPr>
              <a:t>66</a:t>
            </a:fld>
            <a:endParaRPr lang="en-US" altLang="en-US">
              <a:solidFill>
                <a:srgbClr val="161E2D"/>
              </a:solidFill>
              <a:latin typeface="Arial" panose="020B0604020202020204" pitchFamily="34" charset="0"/>
            </a:endParaRP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13/14</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FA2A3537-B901-E944-A0EF-C3CC65504B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8725E051-135B-6C47-A4F0-A99E5925E16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NICE EnginFrame</a:t>
            </a:r>
          </a:p>
        </p:txBody>
      </p:sp>
      <p:pic>
        <p:nvPicPr>
          <p:cNvPr id="13" name="Graphic 13">
            <a:extLst>
              <a:ext uri="{FF2B5EF4-FFF2-40B4-BE49-F238E27FC236}">
                <a16:creationId xmlns:a16="http://schemas.microsoft.com/office/drawing/2014/main" id="{233C5227-BABF-0747-B1E3-974790CE57C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1267EC7A-E6F8-2445-9CC1-F3A0390DB72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Batch</a:t>
            </a:r>
          </a:p>
        </p:txBody>
      </p:sp>
      <p:pic>
        <p:nvPicPr>
          <p:cNvPr id="15" name="Graphic 11">
            <a:extLst>
              <a:ext uri="{FF2B5EF4-FFF2-40B4-BE49-F238E27FC236}">
                <a16:creationId xmlns:a16="http://schemas.microsoft.com/office/drawing/2014/main" id="{905327CC-8462-464E-B674-0960246C21D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53D7A991-4764-8F46-A9CE-5E6ABA5D6DF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Genomics CLI</a:t>
            </a:r>
          </a:p>
        </p:txBody>
      </p:sp>
    </p:spTree>
    <p:extLst>
      <p:ext uri="{BB962C8B-B14F-4D97-AF65-F5344CB8AC3E}">
        <p14:creationId xmlns:p14="http://schemas.microsoft.com/office/powerpoint/2010/main" val="2671955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rgbClr val="161E2D"/>
                </a:solidFill>
                <a:latin typeface="Arial" panose="020B0604020202020204" pitchFamily="34" charset="0"/>
              </a:rPr>
              <a:pPr fontAlgn="base">
                <a:spcBef>
                  <a:spcPct val="0"/>
                </a:spcBef>
                <a:spcAft>
                  <a:spcPct val="0"/>
                </a:spcAft>
              </a:pPr>
              <a:t>67</a:t>
            </a:fld>
            <a:endParaRPr lang="en-US" altLang="en-US">
              <a:solidFill>
                <a:srgbClr val="161E2D"/>
              </a:solidFill>
              <a:latin typeface="Arial" panose="020B0604020202020204" pitchFamily="34" charset="0"/>
            </a:endParaRP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14/14</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SimSpace Weaver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2289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p:spPr>
      </p:pic>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a:t>Contact Center</a:t>
            </a:r>
          </a:p>
        </p:txBody>
      </p:sp>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rgbClr val="161E2D"/>
                </a:solidFill>
                <a:latin typeface="Arial" panose="020B0604020202020204" pitchFamily="34" charset="0"/>
              </a:rPr>
              <a:pPr fontAlgn="base">
                <a:spcBef>
                  <a:spcPct val="0"/>
                </a:spcBef>
                <a:spcAft>
                  <a:spcPct val="0"/>
                </a:spcAft>
              </a:pPr>
              <a:t>68</a:t>
            </a:fld>
            <a:endParaRPr lang="en-US" altLang="en-US">
              <a:solidFill>
                <a:srgbClr val="161E2D"/>
              </a:solidFill>
              <a:latin typeface="Arial" panose="020B0604020202020204" pitchFamily="34" charset="0"/>
            </a:endParaRP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CATEGORY ICON</a:t>
            </a:r>
          </a:p>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COMING Q2-2023</a:t>
            </a:r>
          </a:p>
        </p:txBody>
      </p:sp>
      <p:sp>
        <p:nvSpPr>
          <p:cNvPr id="5" name="Rectangle 4">
            <a:extLst>
              <a:ext uri="{FF2B5EF4-FFF2-40B4-BE49-F238E27FC236}">
                <a16:creationId xmlns:a16="http://schemas.microsoft.com/office/drawing/2014/main" id="{6BC8C3EB-E179-FA4E-AC42-D67DBDC6112D}"/>
              </a:ext>
            </a:extLst>
          </p:cNvPr>
          <p:cNvSpPr/>
          <p:nvPr/>
        </p:nvSpPr>
        <p:spPr>
          <a:xfrm>
            <a:off x="7240732" y="3314845"/>
            <a:ext cx="771236" cy="771236"/>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r>
              <a:rPr lang="en-US"/>
              <a:t>Contact Center</a:t>
            </a:r>
          </a:p>
        </p:txBody>
      </p:sp>
      <p:sp>
        <p:nvSpPr>
          <p:cNvPr id="9" name="Text Placeholder 8">
            <a:extLst>
              <a:ext uri="{FF2B5EF4-FFF2-40B4-BE49-F238E27FC236}">
                <a16:creationId xmlns:a16="http://schemas.microsoft.com/office/drawing/2014/main" id="{03230F33-3BE0-0E4F-B7DC-ED108717EAD2}"/>
              </a:ext>
            </a:extLst>
          </p:cNvPr>
          <p:cNvSpPr>
            <a:spLocks noGrp="1"/>
          </p:cNvSpPr>
          <p:nvPr>
            <p:ph type="body" sz="quarter" idx="10"/>
          </p:nvPr>
        </p:nvSpPr>
        <p:spPr/>
        <p:txBody>
          <a:bodyPr/>
          <a:lstStyle/>
          <a:p>
            <a:r>
              <a:rPr lang="en-US"/>
              <a:t>1/1</a:t>
            </a:r>
          </a:p>
        </p:txBody>
      </p:sp>
      <p:sp>
        <p:nvSpPr>
          <p:cNvPr id="2" name="Footer Placeholder 1">
            <a:extLst>
              <a:ext uri="{FF2B5EF4-FFF2-40B4-BE49-F238E27FC236}">
                <a16:creationId xmlns:a16="http://schemas.microsoft.com/office/drawing/2014/main" id="{3030D3A2-650F-1A4D-A53D-F56D032202AD}"/>
              </a:ext>
            </a:extLst>
          </p:cNvPr>
          <p:cNvSpPr>
            <a:spLocks noGrp="1"/>
          </p:cNvSpPr>
          <p:nvPr>
            <p:ph type="ftr" sz="quarter" idx="11"/>
          </p:nvPr>
        </p:nvSpPr>
        <p:spPr/>
        <p:txBody>
          <a:bodyPr/>
          <a:lstStyle/>
          <a:p>
            <a:r>
              <a:rPr lang="en-US">
                <a:solidFill>
                  <a:srgbClr val="161E2D"/>
                </a:solidFill>
              </a:rPr>
              <a:t>© </a:t>
            </a:r>
            <a:r>
              <a:rPr lang="en-US" altLang="en-US"/>
              <a:t>2023</a:t>
            </a:r>
            <a:r>
              <a:rPr lang="en-US">
                <a:solidFill>
                  <a:srgbClr val="161E2D"/>
                </a:solidFill>
              </a:rPr>
              <a:t>, Amazon Web Services, Inc. or its affiliates. All rights reserved.</a:t>
            </a:r>
          </a:p>
        </p:txBody>
      </p:sp>
      <p:sp>
        <p:nvSpPr>
          <p:cNvPr id="3" name="Slide Number Placeholder 2">
            <a:extLst>
              <a:ext uri="{FF2B5EF4-FFF2-40B4-BE49-F238E27FC236}">
                <a16:creationId xmlns:a16="http://schemas.microsoft.com/office/drawing/2014/main" id="{E199FA6A-CBAF-3A49-92D6-0A95195B8D18}"/>
              </a:ext>
            </a:extLst>
          </p:cNvPr>
          <p:cNvSpPr>
            <a:spLocks noGrp="1"/>
          </p:cNvSpPr>
          <p:nvPr>
            <p:ph type="sldNum" sz="quarter" idx="12"/>
          </p:nvPr>
        </p:nvSpPr>
        <p:spPr/>
        <p:txBody>
          <a:bodyPr/>
          <a:lstStyle/>
          <a:p>
            <a:fld id="{B1C588C1-1042-BC47-B84D-2032ED7FAC95}" type="slidenum">
              <a:rPr lang="en-US" smtClean="0">
                <a:solidFill>
                  <a:srgbClr val="161E2D"/>
                </a:solidFill>
              </a:rPr>
              <a:pPr/>
              <a:t>69</a:t>
            </a:fld>
            <a:endParaRPr lang="en-US">
              <a:solidFill>
                <a:srgbClr val="161E2D"/>
              </a:solidFill>
            </a:endParaRPr>
          </a:p>
        </p:txBody>
      </p:sp>
      <p:pic>
        <p:nvPicPr>
          <p:cNvPr id="6" name="Graphic 7">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161E2D"/>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a:latin typeface="Arial" panose="020B0604020202020204" pitchFamily="34" charset="0"/>
                <a:ea typeface="Amazon Ember" panose="020B0603020204020204" pitchFamily="34" charset="0"/>
                <a:cs typeface="Arial" panose="020B0604020202020204" pitchFamily="34" charset="0"/>
              </a:rPr>
              <a:t>Connect</a:t>
            </a:r>
          </a:p>
        </p:txBody>
      </p:sp>
      <p:cxnSp>
        <p:nvCxnSpPr>
          <p:cNvPr id="8" name="Straight Connector 7">
            <a:extLst>
              <a:ext uri="{FF2B5EF4-FFF2-40B4-BE49-F238E27FC236}">
                <a16:creationId xmlns:a16="http://schemas.microsoft.com/office/drawing/2014/main" id="{B65F268D-FFA9-E34E-8944-B390D9CB51A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425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a:extLst>
              <a:ext uri="{FF2B5EF4-FFF2-40B4-BE49-F238E27FC236}">
                <a16:creationId xmlns:a16="http://schemas.microsoft.com/office/drawing/2014/main" id="{DB815AE5-0567-6544-B05F-A5591A2EC3EF}"/>
              </a:ext>
            </a:extLst>
          </p:cNvPr>
          <p:cNvSpPr>
            <a:spLocks noGrp="1" noChangeArrowheads="1"/>
          </p:cNvSpPr>
          <p:nvPr>
            <p:ph type="ctrTitle"/>
          </p:nvPr>
        </p:nvSpPr>
        <p:spPr>
          <a:xfrm>
            <a:off x="152400" y="1473200"/>
            <a:ext cx="9650413" cy="2595563"/>
          </a:xfrm>
        </p:spPr>
        <p:txBody>
          <a:bodyPr/>
          <a:lstStyle/>
          <a:p>
            <a:pPr eaLnBrk="1" hangingPunct="1"/>
            <a:r>
              <a:rPr lang="en-US" altLang="en-US" dirty="0"/>
              <a:t>Introduction</a:t>
            </a:r>
          </a:p>
        </p:txBody>
      </p:sp>
      <p:sp>
        <p:nvSpPr>
          <p:cNvPr id="6" name="Subtitle 5">
            <a:extLst>
              <a:ext uri="{FF2B5EF4-FFF2-40B4-BE49-F238E27FC236}">
                <a16:creationId xmlns:a16="http://schemas.microsoft.com/office/drawing/2014/main" id="{DB8BC23B-8E06-C94B-8FEC-91D264627052}"/>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About the deck and guidance for getting started</a:t>
            </a:r>
          </a:p>
        </p:txBody>
      </p:sp>
      <p:sp>
        <p:nvSpPr>
          <p:cNvPr id="41987" name="Footer Placeholder 3">
            <a:extLst>
              <a:ext uri="{FF2B5EF4-FFF2-40B4-BE49-F238E27FC236}">
                <a16:creationId xmlns:a16="http://schemas.microsoft.com/office/drawing/2014/main" id="{BA100D80-5C6C-C240-B62E-4767C5BF4A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2023, Amazon Web Services, Inc. or its affiliates. All rights reserved.</a:t>
            </a:r>
          </a:p>
        </p:txBody>
      </p:sp>
      <p:sp>
        <p:nvSpPr>
          <p:cNvPr id="41988" name="Slide Number Placeholder 6">
            <a:extLst>
              <a:ext uri="{FF2B5EF4-FFF2-40B4-BE49-F238E27FC236}">
                <a16:creationId xmlns:a16="http://schemas.microsoft.com/office/drawing/2014/main" id="{D659E02C-8DA8-DB44-A20D-34A2CD1EA89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3E8D07-A84A-E540-899A-5DA4FAAEEDC2}" type="slidenum">
              <a:rPr lang="en-US" altLang="en-US" smtClean="0">
                <a:solidFill>
                  <a:schemeClr val="bg1"/>
                </a:solidFill>
                <a:latin typeface="Arial" panose="020B0604020202020204" pitchFamily="34" charset="0"/>
              </a:rPr>
              <a:pPr fontAlgn="base">
                <a:spcBef>
                  <a:spcPct val="0"/>
                </a:spcBef>
                <a:spcAft>
                  <a:spcPct val="0"/>
                </a:spcAft>
              </a:pPr>
              <a:t>7</a:t>
            </a:fld>
            <a:endParaRPr lang="en-US" altLang="en-US" dirty="0">
              <a:solidFill>
                <a:schemeClr val="bg1"/>
              </a:solidFill>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a:xfrm>
            <a:off x="290513" y="2101850"/>
            <a:ext cx="8196262" cy="2251075"/>
          </a:xfrm>
        </p:spPr>
        <p:txBody>
          <a:bodyPr/>
          <a:lstStyle/>
          <a:p>
            <a:pPr eaLnBrk="1" hangingPunct="1"/>
            <a:r>
              <a:rPr lang="en-US" altLang="en-US"/>
              <a:t>Containers</a:t>
            </a:r>
          </a:p>
        </p:txBody>
      </p:sp>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rgbClr val="161E2D"/>
                </a:solidFill>
                <a:latin typeface="Arial" panose="020B0604020202020204" pitchFamily="34" charset="0"/>
              </a:rPr>
              <a:pPr fontAlgn="base">
                <a:spcBef>
                  <a:spcPct val="0"/>
                </a:spcBef>
                <a:spcAft>
                  <a:spcPct val="0"/>
                </a:spcAft>
              </a:pPr>
              <a:t>70</a:t>
            </a:fld>
            <a:endParaRPr lang="en-US" altLang="en-US">
              <a:solidFill>
                <a:srgbClr val="161E2D"/>
              </a:solidFill>
              <a:latin typeface="Arial" panose="020B0604020202020204" pitchFamily="34" charset="0"/>
            </a:endParaRP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a:extLst>
              <a:ext uri="{FF2B5EF4-FFF2-40B4-BE49-F238E27FC236}">
                <a16:creationId xmlns:a16="http://schemas.microsoft.com/office/drawing/2014/main" id="{146AF498-932B-AB46-916F-2107FD833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a:extLst>
              <a:ext uri="{FF2B5EF4-FFF2-40B4-BE49-F238E27FC236}">
                <a16:creationId xmlns:a16="http://schemas.microsoft.com/office/drawing/2014/main" id="{B98AB9A1-98AA-DF41-A3E2-BE832F62D9D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71</a:t>
            </a:fld>
            <a:endParaRPr lang="en-US" altLang="en-US">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ECS Anywhere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a:extLst>
              <a:ext uri="{FF2B5EF4-FFF2-40B4-BE49-F238E27FC236}">
                <a16:creationId xmlns:a16="http://schemas.microsoft.com/office/drawing/2014/main" id="{BF37C822-FC3E-9E4A-BB66-12AA7CB10A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sp>
        <p:nvSpPr>
          <p:cNvPr id="98320" name="TextBox 25">
            <a:extLst>
              <a:ext uri="{FF2B5EF4-FFF2-40B4-BE49-F238E27FC236}">
                <a16:creationId xmlns:a16="http://schemas.microsoft.com/office/drawing/2014/main" id="{DA6C3A5B-7BC3-8148-BCEF-812815019A08}"/>
              </a:ext>
            </a:extLst>
          </p:cNvPr>
          <p:cNvSpPr txBox="1">
            <a:spLocks noChangeArrowheads="1"/>
          </p:cNvSpPr>
          <p:nvPr/>
        </p:nvSpPr>
        <p:spPr bwMode="auto">
          <a:xfrm>
            <a:off x="6789341" y="3159185"/>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Container 1</a:t>
            </a:r>
          </a:p>
        </p:txBody>
      </p:sp>
      <p:sp>
        <p:nvSpPr>
          <p:cNvPr id="98321" name="TextBox 26">
            <a:extLst>
              <a:ext uri="{FF2B5EF4-FFF2-40B4-BE49-F238E27FC236}">
                <a16:creationId xmlns:a16="http://schemas.microsoft.com/office/drawing/2014/main" id="{92B4126F-3D10-5F43-8B8B-FC9E6528B217}"/>
              </a:ext>
            </a:extLst>
          </p:cNvPr>
          <p:cNvSpPr txBox="1">
            <a:spLocks noChangeArrowheads="1"/>
          </p:cNvSpPr>
          <p:nvPr/>
        </p:nvSpPr>
        <p:spPr bwMode="auto">
          <a:xfrm>
            <a:off x="7949540" y="3159185"/>
            <a:ext cx="105092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Container 2</a:t>
            </a:r>
          </a:p>
        </p:txBody>
      </p:sp>
      <p:sp>
        <p:nvSpPr>
          <p:cNvPr id="98322" name="TextBox 27">
            <a:extLst>
              <a:ext uri="{FF2B5EF4-FFF2-40B4-BE49-F238E27FC236}">
                <a16:creationId xmlns:a16="http://schemas.microsoft.com/office/drawing/2014/main" id="{9C094E09-F2F1-F74C-88FE-3E19A5ADC0DF}"/>
              </a:ext>
            </a:extLst>
          </p:cNvPr>
          <p:cNvSpPr txBox="1">
            <a:spLocks noChangeArrowheads="1"/>
          </p:cNvSpPr>
          <p:nvPr/>
        </p:nvSpPr>
        <p:spPr bwMode="auto">
          <a:xfrm>
            <a:off x="6777435" y="3968395"/>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Container 3</a:t>
            </a:r>
          </a:p>
        </p:txBody>
      </p:sp>
      <p:sp>
        <p:nvSpPr>
          <p:cNvPr id="98323" name="TextBox 28">
            <a:extLst>
              <a:ext uri="{FF2B5EF4-FFF2-40B4-BE49-F238E27FC236}">
                <a16:creationId xmlns:a16="http://schemas.microsoft.com/office/drawing/2014/main" id="{C9C3BBDD-CB0C-1444-8BF0-2826BF18149B}"/>
              </a:ext>
            </a:extLst>
          </p:cNvPr>
          <p:cNvSpPr txBox="1">
            <a:spLocks noChangeArrowheads="1"/>
          </p:cNvSpPr>
          <p:nvPr/>
        </p:nvSpPr>
        <p:spPr bwMode="auto">
          <a:xfrm>
            <a:off x="6771879" y="4793494"/>
            <a:ext cx="12207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Service</a:t>
            </a:r>
          </a:p>
        </p:txBody>
      </p:sp>
      <p:sp>
        <p:nvSpPr>
          <p:cNvPr id="98324" name="TextBox 29">
            <a:extLst>
              <a:ext uri="{FF2B5EF4-FFF2-40B4-BE49-F238E27FC236}">
                <a16:creationId xmlns:a16="http://schemas.microsoft.com/office/drawing/2014/main" id="{5A5058D4-5901-4E43-A3F0-92AC23112165}"/>
              </a:ext>
            </a:extLst>
          </p:cNvPr>
          <p:cNvSpPr txBox="1">
            <a:spLocks noChangeArrowheads="1"/>
          </p:cNvSpPr>
          <p:nvPr/>
        </p:nvSpPr>
        <p:spPr bwMode="auto">
          <a:xfrm>
            <a:off x="5051977" y="3159185"/>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Registry</a:t>
            </a:r>
          </a:p>
        </p:txBody>
      </p:sp>
      <p:sp>
        <p:nvSpPr>
          <p:cNvPr id="98325" name="TextBox 30">
            <a:extLst>
              <a:ext uri="{FF2B5EF4-FFF2-40B4-BE49-F238E27FC236}">
                <a16:creationId xmlns:a16="http://schemas.microsoft.com/office/drawing/2014/main" id="{63DB0BFD-BAD9-C841-B0AD-52D75337B93F}"/>
              </a:ext>
            </a:extLst>
          </p:cNvPr>
          <p:cNvSpPr txBox="1">
            <a:spLocks noChangeArrowheads="1"/>
          </p:cNvSpPr>
          <p:nvPr/>
        </p:nvSpPr>
        <p:spPr bwMode="auto">
          <a:xfrm>
            <a:off x="5051977" y="3967534"/>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Image</a:t>
            </a:r>
          </a:p>
        </p:txBody>
      </p:sp>
      <p:sp>
        <p:nvSpPr>
          <p:cNvPr id="98326" name="TextBox 31">
            <a:extLst>
              <a:ext uri="{FF2B5EF4-FFF2-40B4-BE49-F238E27FC236}">
                <a16:creationId xmlns:a16="http://schemas.microsoft.com/office/drawing/2014/main" id="{CC54FCCE-74AE-1E49-9E6D-861618745653}"/>
              </a:ext>
            </a:extLst>
          </p:cNvPr>
          <p:cNvSpPr txBox="1">
            <a:spLocks noChangeArrowheads="1"/>
          </p:cNvSpPr>
          <p:nvPr/>
        </p:nvSpPr>
        <p:spPr bwMode="auto">
          <a:xfrm>
            <a:off x="7949541" y="3972241"/>
            <a:ext cx="1050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Task</a:t>
            </a:r>
          </a:p>
        </p:txBody>
      </p:sp>
      <p:pic>
        <p:nvPicPr>
          <p:cNvPr id="98327" name="Graphic 6">
            <a:extLst>
              <a:ext uri="{FF2B5EF4-FFF2-40B4-BE49-F238E27FC236}">
                <a16:creationId xmlns:a16="http://schemas.microsoft.com/office/drawing/2014/main" id="{3E74B7FD-4146-8A41-B5E7-1F52FB5375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025" y="3530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8" name="Graphic 8">
            <a:extLst>
              <a:ext uri="{FF2B5EF4-FFF2-40B4-BE49-F238E27FC236}">
                <a16:creationId xmlns:a16="http://schemas.microsoft.com/office/drawing/2014/main" id="{CAC3BB94-5FBC-6740-BC60-9779FDB39D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7025" y="27019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9" name="Graphic 32">
            <a:extLst>
              <a:ext uri="{FF2B5EF4-FFF2-40B4-BE49-F238E27FC236}">
                <a16:creationId xmlns:a16="http://schemas.microsoft.com/office/drawing/2014/main" id="{C327E70E-44D3-764E-8F2B-2AF2A8D5CC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3672" y="26988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0" name="Graphic 34">
            <a:extLst>
              <a:ext uri="{FF2B5EF4-FFF2-40B4-BE49-F238E27FC236}">
                <a16:creationId xmlns:a16="http://schemas.microsoft.com/office/drawing/2014/main" id="{CA559230-F655-D144-B2E4-27DC3A56F55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46403" y="26988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1" name="Graphic 36">
            <a:extLst>
              <a:ext uri="{FF2B5EF4-FFF2-40B4-BE49-F238E27FC236}">
                <a16:creationId xmlns:a16="http://schemas.microsoft.com/office/drawing/2014/main" id="{52445377-DF39-F54A-A766-5C8F1337C2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53672" y="353024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2" name="Graphic 38">
            <a:extLst>
              <a:ext uri="{FF2B5EF4-FFF2-40B4-BE49-F238E27FC236}">
                <a16:creationId xmlns:a16="http://schemas.microsoft.com/office/drawing/2014/main" id="{0DC089F3-9079-1B40-8113-314D9181859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53672" y="43283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3" name="Graphic 40">
            <a:extLst>
              <a:ext uri="{FF2B5EF4-FFF2-40B4-BE49-F238E27FC236}">
                <a16:creationId xmlns:a16="http://schemas.microsoft.com/office/drawing/2014/main" id="{31FAEA2E-6624-304B-87B4-B85167CF09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46403" y="34959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6">
            <a:extLst>
              <a:ext uri="{FF2B5EF4-FFF2-40B4-BE49-F238E27FC236}">
                <a16:creationId xmlns:a16="http://schemas.microsoft.com/office/drawing/2014/main" id="{27016EAD-B109-DF44-8C27-C295801DA2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3672" y="5145504"/>
            <a:ext cx="457200" cy="457200"/>
          </a:xfrm>
          <a:prstGeom prst="rect">
            <a:avLst/>
          </a:prstGeom>
        </p:spPr>
      </p:pic>
      <p:sp>
        <p:nvSpPr>
          <p:cNvPr id="39" name="TextBox 31">
            <a:extLst>
              <a:ext uri="{FF2B5EF4-FFF2-40B4-BE49-F238E27FC236}">
                <a16:creationId xmlns:a16="http://schemas.microsoft.com/office/drawing/2014/main" id="{D80AAF30-6C75-B94F-BC0C-96F222EF5D5D}"/>
              </a:ext>
            </a:extLst>
          </p:cNvPr>
          <p:cNvSpPr txBox="1">
            <a:spLocks noChangeArrowheads="1"/>
          </p:cNvSpPr>
          <p:nvPr/>
        </p:nvSpPr>
        <p:spPr bwMode="auto">
          <a:xfrm>
            <a:off x="6777435" y="5621012"/>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Copilot CLI</a:t>
            </a:r>
          </a:p>
        </p:txBody>
      </p:sp>
      <p:sp>
        <p:nvSpPr>
          <p:cNvPr id="2" name="TextBox 31">
            <a:extLst>
              <a:ext uri="{FF2B5EF4-FFF2-40B4-BE49-F238E27FC236}">
                <a16:creationId xmlns:a16="http://schemas.microsoft.com/office/drawing/2014/main" id="{C351F06B-C9A9-7C31-6CF9-B18039798836}"/>
              </a:ext>
            </a:extLst>
          </p:cNvPr>
          <p:cNvSpPr txBox="1">
            <a:spLocks noChangeArrowheads="1"/>
          </p:cNvSpPr>
          <p:nvPr/>
        </p:nvSpPr>
        <p:spPr bwMode="auto">
          <a:xfrm>
            <a:off x="7949541" y="4798772"/>
            <a:ext cx="1050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ECS Service Connect</a:t>
            </a:r>
          </a:p>
        </p:txBody>
      </p:sp>
      <p:pic>
        <p:nvPicPr>
          <p:cNvPr id="3" name="Graphic 40">
            <a:extLst>
              <a:ext uri="{FF2B5EF4-FFF2-40B4-BE49-F238E27FC236}">
                <a16:creationId xmlns:a16="http://schemas.microsoft.com/office/drawing/2014/main" id="{C5248BA9-8DFF-0633-275E-8249DF5471A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246403" y="432252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9">
            <a:extLst>
              <a:ext uri="{FF2B5EF4-FFF2-40B4-BE49-F238E27FC236}">
                <a16:creationId xmlns:a16="http://schemas.microsoft.com/office/drawing/2014/main" id="{9A9B3B80-7175-A893-7BE4-715D311A1BC5}"/>
              </a:ext>
            </a:extLst>
          </p:cNvPr>
          <p:cNvSpPr txBox="1">
            <a:spLocks noChangeArrowheads="1"/>
          </p:cNvSpPr>
          <p:nvPr/>
        </p:nvSpPr>
        <p:spPr bwMode="auto">
          <a:xfrm>
            <a:off x="2643871" y="3159185"/>
            <a:ext cx="13559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EKS on Outposts</a:t>
            </a:r>
          </a:p>
        </p:txBody>
      </p:sp>
      <p:pic>
        <p:nvPicPr>
          <p:cNvPr id="8" name="Graphic 8">
            <a:extLst>
              <a:ext uri="{FF2B5EF4-FFF2-40B4-BE49-F238E27FC236}">
                <a16:creationId xmlns:a16="http://schemas.microsoft.com/office/drawing/2014/main" id="{2E9DDE3A-C781-3678-C2D3-EAC90B44FA72}"/>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3132952" y="27019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72</a:t>
            </a:fld>
            <a:endParaRPr lang="en-US" altLang="en-US">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EKS Cloud</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EKS Distro</a:t>
            </a:r>
          </a:p>
        </p:txBody>
      </p: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332" y="1185862"/>
            <a:ext cx="762000" cy="762000"/>
          </a:xfrm>
          <a:prstGeom prst="rect">
            <a:avLst/>
          </a:prstGeom>
        </p:spPr>
      </p:pic>
      <p:pic>
        <p:nvPicPr>
          <p:cNvPr id="36" name="Graphic 35">
            <a:extLst>
              <a:ext uri="{FF2B5EF4-FFF2-40B4-BE49-F238E27FC236}">
                <a16:creationId xmlns:a16="http://schemas.microsoft.com/office/drawing/2014/main" id="{A7F9AB68-EC12-7344-98B2-CB63EC61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244" y="1182687"/>
            <a:ext cx="762000" cy="762000"/>
          </a:xfrm>
          <a:prstGeom prst="rect">
            <a:avLst/>
          </a:prstGeom>
        </p:spPr>
      </p:pic>
      <p:pic>
        <p:nvPicPr>
          <p:cNvPr id="39" name="Graphic 38">
            <a:extLst>
              <a:ext uri="{FF2B5EF4-FFF2-40B4-BE49-F238E27FC236}">
                <a16:creationId xmlns:a16="http://schemas.microsoft.com/office/drawing/2014/main" id="{3C7286BF-549E-3E42-8359-43653C7D0F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9038" y="1182687"/>
            <a:ext cx="762000" cy="762000"/>
          </a:xfrm>
          <a:prstGeom prst="rect">
            <a:avLst/>
          </a:prstGeom>
        </p:spPr>
      </p:pic>
      <p:pic>
        <p:nvPicPr>
          <p:cNvPr id="19" name="Graphic 14">
            <a:extLst>
              <a:ext uri="{FF2B5EF4-FFF2-40B4-BE49-F238E27FC236}">
                <a16:creationId xmlns:a16="http://schemas.microsoft.com/office/drawing/2014/main" id="{C1CD9780-34ED-544F-A3A8-58AF339EFC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4377CBB8-9F1C-B24F-97FD-8115D48C43A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Fargate</a:t>
            </a:r>
          </a:p>
        </p:txBody>
      </p:sp>
    </p:spTree>
    <p:extLst>
      <p:ext uri="{BB962C8B-B14F-4D97-AF65-F5344CB8AC3E}">
        <p14:creationId xmlns:p14="http://schemas.microsoft.com/office/powerpoint/2010/main" val="35065577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73</a:t>
            </a:fld>
            <a:endParaRPr lang="en-US" altLang="en-US">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on AWS (ROSA)</a:t>
            </a:r>
          </a:p>
          <a:p>
            <a:pPr algn="ctr" eaLnBrk="1" hangingPunct="1"/>
            <a:r>
              <a:rPr lang="en-US" sz="1000">
                <a:latin typeface="Arial" panose="020B0604020202020204" pitchFamily="34" charset="0"/>
                <a:cs typeface="Arial" panose="020B0604020202020204" pitchFamily="34" charset="0"/>
              </a:rPr>
              <a:t>(successor to Red Hat OpenShift)</a:t>
            </a:r>
            <a:endParaRPr lang="en-US" altLang="en-US" sz="1000">
              <a:latin typeface="Arial" panose="020B0604020202020204" pitchFamily="34" charset="0"/>
              <a:ea typeface="Amazon Ember" panose="020B0603020204020204"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Tree>
    <p:extLst>
      <p:ext uri="{BB962C8B-B14F-4D97-AF65-F5344CB8AC3E}">
        <p14:creationId xmlns:p14="http://schemas.microsoft.com/office/powerpoint/2010/main" val="3924854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a:xfrm>
            <a:off x="290513" y="2101850"/>
            <a:ext cx="8196262" cy="2251075"/>
          </a:xfrm>
        </p:spPr>
        <p:txBody>
          <a:bodyPr/>
          <a:lstStyle/>
          <a:p>
            <a:pPr eaLnBrk="1" hangingPunct="1"/>
            <a:r>
              <a:rPr lang="en-US" altLang="en-US"/>
              <a:t>Customer Enablement</a:t>
            </a:r>
          </a:p>
        </p:txBody>
      </p:sp>
      <p:sp>
        <p:nvSpPr>
          <p:cNvPr id="99331" name="Footer Placeholder 2">
            <a:extLst>
              <a:ext uri="{FF2B5EF4-FFF2-40B4-BE49-F238E27FC236}">
                <a16:creationId xmlns:a16="http://schemas.microsoft.com/office/drawing/2014/main" id="{1BD40907-7B6D-C34E-B950-ECBD446936A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99332" name="Slide Number Placeholder 3">
            <a:extLst>
              <a:ext uri="{FF2B5EF4-FFF2-40B4-BE49-F238E27FC236}">
                <a16:creationId xmlns:a16="http://schemas.microsoft.com/office/drawing/2014/main" id="{4D50DB04-BCDB-DC40-965B-69430670715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B8D3DEC-9493-0745-9618-4006C404F89D}" type="slidenum">
              <a:rPr lang="en-US" altLang="en-US" smtClean="0">
                <a:solidFill>
                  <a:srgbClr val="161E2D"/>
                </a:solidFill>
                <a:latin typeface="Arial" panose="020B0604020202020204" pitchFamily="34" charset="0"/>
              </a:rPr>
              <a:pPr fontAlgn="base">
                <a:spcBef>
                  <a:spcPct val="0"/>
                </a:spcBef>
                <a:spcAft>
                  <a:spcPct val="0"/>
                </a:spcAft>
              </a:pPr>
              <a:t>74</a:t>
            </a:fld>
            <a:endParaRPr lang="en-US" altLang="en-US">
              <a:solidFill>
                <a:srgbClr val="161E2D"/>
              </a:solidFill>
              <a:latin typeface="Arial" panose="020B0604020202020204" pitchFamily="34" charset="0"/>
            </a:endParaRPr>
          </a:p>
        </p:txBody>
      </p:sp>
      <p:sp>
        <p:nvSpPr>
          <p:cNvPr id="99333" name="Title 3">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a:extLst>
              <a:ext uri="{FF2B5EF4-FFF2-40B4-BE49-F238E27FC236}">
                <a16:creationId xmlns:a16="http://schemas.microsoft.com/office/drawing/2014/main" id="{26E26677-DAC9-6048-8946-F81578849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a:extLst>
              <a:ext uri="{FF2B5EF4-FFF2-40B4-BE49-F238E27FC236}">
                <a16:creationId xmlns:a16="http://schemas.microsoft.com/office/drawing/2014/main" id="{E42CB02D-2A58-CF44-A2B9-3D6718BB8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a:extLst>
              <a:ext uri="{FF2B5EF4-FFF2-40B4-BE49-F238E27FC236}">
                <a16:creationId xmlns:a16="http://schemas.microsoft.com/office/drawing/2014/main" id="{64AF253D-0B3E-D74B-9876-E64BBF2B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a:extLst>
              <a:ext uri="{FF2B5EF4-FFF2-40B4-BE49-F238E27FC236}">
                <a16:creationId xmlns:a16="http://schemas.microsoft.com/office/drawing/2014/main" id="{4299B599-2A08-844F-9403-83F0C4618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a:t>Customer Enablement</a:t>
            </a:r>
          </a:p>
        </p:txBody>
      </p:sp>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rgbClr val="161E2D"/>
                </a:solidFill>
                <a:latin typeface="Arial" panose="020B0604020202020204" pitchFamily="34" charset="0"/>
              </a:rPr>
              <a:pPr fontAlgn="base">
                <a:spcBef>
                  <a:spcPct val="0"/>
                </a:spcBef>
                <a:spcAft>
                  <a:spcPct val="0"/>
                </a:spcAft>
              </a:pPr>
              <a:t>75</a:t>
            </a:fld>
            <a:endParaRPr lang="en-US" altLang="en-US">
              <a:solidFill>
                <a:srgbClr val="161E2D"/>
              </a:solidFill>
              <a:latin typeface="Arial" panose="020B0604020202020204" pitchFamily="34" charset="0"/>
            </a:endParaRP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IQ</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Managed</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Services</a:t>
            </a:r>
          </a:p>
        </p:txBody>
      </p:sp>
      <p:sp>
        <p:nvSpPr>
          <p:cNvPr id="100364" name="TextBox 12">
            <a:extLst>
              <a:ext uri="{FF2B5EF4-FFF2-40B4-BE49-F238E27FC236}">
                <a16:creationId xmlns:a16="http://schemas.microsoft.com/office/drawing/2014/main" id="{D8F646C7-5CDD-B147-871E-E00D187C326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a:extLst>
              <a:ext uri="{FF2B5EF4-FFF2-40B4-BE49-F238E27FC236}">
                <a16:creationId xmlns:a16="http://schemas.microsoft.com/office/drawing/2014/main" id="{38768087-E7F4-C741-8C6E-B2717DB6FE9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a:t>Customer Enablement</a:t>
            </a:r>
          </a:p>
        </p:txBody>
      </p:sp>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rgbClr val="161E2D"/>
                </a:solidFill>
                <a:latin typeface="Arial" panose="020B0604020202020204" pitchFamily="34" charset="0"/>
              </a:rPr>
              <a:pPr fontAlgn="base">
                <a:spcBef>
                  <a:spcPct val="0"/>
                </a:spcBef>
                <a:spcAft>
                  <a:spcPct val="0"/>
                </a:spcAft>
              </a:pPr>
              <a:t>76</a:t>
            </a:fld>
            <a:endParaRPr lang="en-US" altLang="en-US">
              <a:solidFill>
                <a:srgbClr val="161E2D"/>
              </a:solidFill>
              <a:latin typeface="Arial" panose="020B0604020202020204" pitchFamily="34" charset="0"/>
            </a:endParaRP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Training and Certification</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B6558350-53BC-954B-93D9-4F67A71AE2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8469" y="1185863"/>
            <a:ext cx="762000" cy="762000"/>
          </a:xfrm>
          <a:prstGeom prst="rect">
            <a:avLst/>
          </a:prstGeom>
        </p:spPr>
      </p:pic>
      <p:pic>
        <p:nvPicPr>
          <p:cNvPr id="22" name="Graphic 21">
            <a:extLst>
              <a:ext uri="{FF2B5EF4-FFF2-40B4-BE49-F238E27FC236}">
                <a16:creationId xmlns:a16="http://schemas.microsoft.com/office/drawing/2014/main" id="{CFB651E2-2F73-3640-BB81-341D1B86A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5100" y="1182688"/>
            <a:ext cx="762000" cy="762000"/>
          </a:xfrm>
          <a:prstGeom prst="rect">
            <a:avLst/>
          </a:prstGeom>
        </p:spPr>
      </p:pic>
      <p:pic>
        <p:nvPicPr>
          <p:cNvPr id="13" name="Graphic 18">
            <a:extLst>
              <a:ext uri="{FF2B5EF4-FFF2-40B4-BE49-F238E27FC236}">
                <a16:creationId xmlns:a16="http://schemas.microsoft.com/office/drawing/2014/main" id="{65528A2B-8E84-CC49-BAD9-EDF353A0BCC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a:extLst>
              <a:ext uri="{FF2B5EF4-FFF2-40B4-BE49-F238E27FC236}">
                <a16:creationId xmlns:a16="http://schemas.microsoft.com/office/drawing/2014/main" id="{B1691B91-E25F-C24D-AA30-050548D111C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re:Post</a:t>
            </a:r>
          </a:p>
        </p:txBody>
      </p:sp>
    </p:spTree>
    <p:extLst>
      <p:ext uri="{BB962C8B-B14F-4D97-AF65-F5344CB8AC3E}">
        <p14:creationId xmlns:p14="http://schemas.microsoft.com/office/powerpoint/2010/main" val="27276670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a:xfrm>
            <a:off x="290513" y="2101850"/>
            <a:ext cx="8196262" cy="2251075"/>
          </a:xfrm>
        </p:spPr>
        <p:txBody>
          <a:bodyPr/>
          <a:lstStyle/>
          <a:p>
            <a:pPr eaLnBrk="1" hangingPunct="1"/>
            <a:r>
              <a:rPr lang="en-US" altLang="en-US"/>
              <a:t>Database</a:t>
            </a:r>
          </a:p>
        </p:txBody>
      </p:sp>
      <p:sp>
        <p:nvSpPr>
          <p:cNvPr id="103427" name="Footer Placeholder 2">
            <a:extLst>
              <a:ext uri="{FF2B5EF4-FFF2-40B4-BE49-F238E27FC236}">
                <a16:creationId xmlns:a16="http://schemas.microsoft.com/office/drawing/2014/main" id="{4B9C0B0F-4A02-AA40-B1FB-20A9E14271B9}"/>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03428" name="Slide Number Placeholder 3">
            <a:extLst>
              <a:ext uri="{FF2B5EF4-FFF2-40B4-BE49-F238E27FC236}">
                <a16:creationId xmlns:a16="http://schemas.microsoft.com/office/drawing/2014/main" id="{FC5E8241-7CF9-2B4C-9E9D-FE9DE87A4A6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2B8AB6-5939-9949-9480-DE4C7C66B23E}" type="slidenum">
              <a:rPr lang="en-US" altLang="en-US" smtClean="0">
                <a:solidFill>
                  <a:srgbClr val="161E2D"/>
                </a:solidFill>
                <a:latin typeface="Arial" panose="020B0604020202020204" pitchFamily="34" charset="0"/>
              </a:rPr>
              <a:pPr fontAlgn="base">
                <a:spcBef>
                  <a:spcPct val="0"/>
                </a:spcBef>
                <a:spcAft>
                  <a:spcPct val="0"/>
                </a:spcAft>
              </a:pPr>
              <a:t>77</a:t>
            </a:fld>
            <a:endParaRPr lang="en-US" altLang="en-US">
              <a:solidFill>
                <a:srgbClr val="161E2D"/>
              </a:solidFill>
              <a:latin typeface="Arial" panose="020B0604020202020204" pitchFamily="34" charset="0"/>
            </a:endParaRP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4453" name="Footer Placeholder 2">
            <a:extLst>
              <a:ext uri="{FF2B5EF4-FFF2-40B4-BE49-F238E27FC236}">
                <a16:creationId xmlns:a16="http://schemas.microsoft.com/office/drawing/2014/main" id="{5C6027E8-55AD-A643-9947-7F375E02D90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04454" name="Slide Number Placeholder 3">
            <a:extLst>
              <a:ext uri="{FF2B5EF4-FFF2-40B4-BE49-F238E27FC236}">
                <a16:creationId xmlns:a16="http://schemas.microsoft.com/office/drawing/2014/main" id="{FAA4A384-2892-024F-A036-E7BC5EA028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64B0A5D-ED75-3F49-805B-E1DC4342205E}" type="slidenum">
              <a:rPr lang="en-US" altLang="en-US" smtClean="0">
                <a:solidFill>
                  <a:srgbClr val="161E2D"/>
                </a:solidFill>
                <a:latin typeface="Arial" panose="020B0604020202020204" pitchFamily="34" charset="0"/>
              </a:rPr>
              <a:pPr fontAlgn="base">
                <a:spcBef>
                  <a:spcPct val="0"/>
                </a:spcBef>
                <a:spcAft>
                  <a:spcPct val="0"/>
                </a:spcAft>
              </a:pPr>
              <a:t>78</a:t>
            </a:fld>
            <a:endParaRPr lang="en-US" altLang="en-US">
              <a:solidFill>
                <a:srgbClr val="161E2D"/>
              </a:solidFill>
              <a:latin typeface="Arial" panose="020B0604020202020204" pitchFamily="34" charset="0"/>
            </a:endParaRP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1/5</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index</a:t>
            </a:r>
          </a:p>
        </p:txBody>
      </p:sp>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96786" y="3254375"/>
            <a:ext cx="14975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104468" name="Graphic 6">
            <a:extLst>
              <a:ext uri="{FF2B5EF4-FFF2-40B4-BE49-F238E27FC236}">
                <a16:creationId xmlns:a16="http://schemas.microsoft.com/office/drawing/2014/main" id="{F149594A-12E6-C347-B6A0-9A8BEECB5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3340"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9" name="Graphic 14">
            <a:extLst>
              <a:ext uri="{FF2B5EF4-FFF2-40B4-BE49-F238E27FC236}">
                <a16:creationId xmlns:a16="http://schemas.microsoft.com/office/drawing/2014/main" id="{55BDC868-9646-FE41-9BDB-2E2A0A1A6B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4453"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0" name="Graphic 25">
            <a:extLst>
              <a:ext uri="{FF2B5EF4-FFF2-40B4-BE49-F238E27FC236}">
                <a16:creationId xmlns:a16="http://schemas.microsoft.com/office/drawing/2014/main" id="{1CB47884-F67C-AF49-9767-2BE50F29DC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7628"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1" name="Graphic 27">
            <a:extLst>
              <a:ext uri="{FF2B5EF4-FFF2-40B4-BE49-F238E27FC236}">
                <a16:creationId xmlns:a16="http://schemas.microsoft.com/office/drawing/2014/main" id="{552F6A96-CAEA-954F-A216-F8F3C28910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055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2" name="Graphic 29">
            <a:extLst>
              <a:ext uri="{FF2B5EF4-FFF2-40B4-BE49-F238E27FC236}">
                <a16:creationId xmlns:a16="http://schemas.microsoft.com/office/drawing/2014/main" id="{9B4391C9-B69A-6E45-B01C-34171B9B02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5540"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3" name="Graphic 31">
            <a:extLst>
              <a:ext uri="{FF2B5EF4-FFF2-40B4-BE49-F238E27FC236}">
                <a16:creationId xmlns:a16="http://schemas.microsoft.com/office/drawing/2014/main" id="{056F3084-8A07-AE4B-8D4E-2939A4363F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11890" y="4608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4" name="Graphic 33">
            <a:extLst>
              <a:ext uri="{FF2B5EF4-FFF2-40B4-BE49-F238E27FC236}">
                <a16:creationId xmlns:a16="http://schemas.microsoft.com/office/drawing/2014/main" id="{4751D23F-CD50-5F45-A184-484E43598D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26868" y="27930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Stream</a:t>
            </a:r>
          </a:p>
        </p:txBody>
      </p:sp>
      <p:pic>
        <p:nvPicPr>
          <p:cNvPr id="29" name="Graphic 27">
            <a:extLst>
              <a:ext uri="{FF2B5EF4-FFF2-40B4-BE49-F238E27FC236}">
                <a16:creationId xmlns:a16="http://schemas.microsoft.com/office/drawing/2014/main" id="{B0DA300B-6E02-014A-8E28-6D55973F2BD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1072809"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328411" y="4172576"/>
            <a:ext cx="12499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Standard Access table class</a:t>
            </a:r>
          </a:p>
        </p:txBody>
      </p:sp>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206727" y="5066386"/>
            <a:ext cx="14975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Standard</a:t>
            </a:r>
            <a:r>
              <a:rPr lang="en-US" sz="1100"/>
              <a:t>–</a:t>
            </a:r>
            <a:r>
              <a:rPr lang="en-US" altLang="en-US" sz="1100">
                <a:latin typeface="Arial" panose="020B0604020202020204" pitchFamily="34" charset="0"/>
                <a:ea typeface="Amazon Ember" panose="020B0603020204020204" pitchFamily="34" charset="0"/>
                <a:cs typeface="Arial" panose="020B0604020202020204" pitchFamily="34" charset="0"/>
              </a:rPr>
              <a:t>Infrequent Access table class</a:t>
            </a:r>
          </a:p>
        </p:txBody>
      </p:sp>
      <p:pic>
        <p:nvPicPr>
          <p:cNvPr id="32" name="Graphic 27">
            <a:extLst>
              <a:ext uri="{FF2B5EF4-FFF2-40B4-BE49-F238E27FC236}">
                <a16:creationId xmlns:a16="http://schemas.microsoft.com/office/drawing/2014/main" id="{453EF6A4-6350-7F4A-94EF-B30EEF4DE2C5}"/>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9726868" y="37226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29">
            <a:extLst>
              <a:ext uri="{FF2B5EF4-FFF2-40B4-BE49-F238E27FC236}">
                <a16:creationId xmlns:a16="http://schemas.microsoft.com/office/drawing/2014/main" id="{432601FF-1D78-C74B-AD7D-107733240BDD}"/>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724761"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7">
            <a:extLst>
              <a:ext uri="{FF2B5EF4-FFF2-40B4-BE49-F238E27FC236}">
                <a16:creationId xmlns:a16="http://schemas.microsoft.com/office/drawing/2014/main" id="{8C604F87-F5E2-174C-69E4-8974711A5265}"/>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DocumentDB Elastic Clusters</a:t>
            </a:r>
          </a:p>
        </p:txBody>
      </p:sp>
      <p:pic>
        <p:nvPicPr>
          <p:cNvPr id="3" name="Graphic 22">
            <a:extLst>
              <a:ext uri="{FF2B5EF4-FFF2-40B4-BE49-F238E27FC236}">
                <a16:creationId xmlns:a16="http://schemas.microsoft.com/office/drawing/2014/main" id="{7D95E6B2-9625-B4B6-14D8-7E3344BA649F}"/>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0">
            <a:extLst>
              <a:ext uri="{FF2B5EF4-FFF2-40B4-BE49-F238E27FC236}">
                <a16:creationId xmlns:a16="http://schemas.microsoft.com/office/drawing/2014/main" id="{C6811061-8817-0DF0-38EC-F7E93454CC9C}"/>
              </a:ext>
            </a:extLst>
          </p:cNvPr>
          <p:cNvSpPr txBox="1">
            <a:spLocks noChangeArrowheads="1"/>
          </p:cNvSpPr>
          <p:nvPr/>
        </p:nvSpPr>
        <p:spPr bwMode="auto">
          <a:xfrm>
            <a:off x="2647066" y="3256017"/>
            <a:ext cx="147319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Trusted Language Extensions for PostgreSQL</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5" name="Graphic 26">
            <a:extLst>
              <a:ext uri="{FF2B5EF4-FFF2-40B4-BE49-F238E27FC236}">
                <a16:creationId xmlns:a16="http://schemas.microsoft.com/office/drawing/2014/main" id="{887FD238-FCD3-6234-7D05-749330AE4E0C}"/>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3145541"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6502" name="Footer Placeholder 2">
            <a:extLst>
              <a:ext uri="{FF2B5EF4-FFF2-40B4-BE49-F238E27FC236}">
                <a16:creationId xmlns:a16="http://schemas.microsoft.com/office/drawing/2014/main" id="{885B322F-FE17-B641-840A-01089E5421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06503" name="Slide Number Placeholder 3">
            <a:extLst>
              <a:ext uri="{FF2B5EF4-FFF2-40B4-BE49-F238E27FC236}">
                <a16:creationId xmlns:a16="http://schemas.microsoft.com/office/drawing/2014/main" id="{0C9051E3-191F-0447-9A09-121D2BCE7C5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19D2B8-82F4-064B-B2F5-9416D9A3120F}" type="slidenum">
              <a:rPr lang="en-US" altLang="en-US" smtClean="0">
                <a:solidFill>
                  <a:srgbClr val="161E2D"/>
                </a:solidFill>
                <a:latin typeface="Arial" panose="020B0604020202020204" pitchFamily="34" charset="0"/>
              </a:rPr>
              <a:pPr fontAlgn="base">
                <a:spcBef>
                  <a:spcPct val="0"/>
                </a:spcBef>
                <a:spcAft>
                  <a:spcPct val="0"/>
                </a:spcAft>
              </a:pPr>
              <a:t>79</a:t>
            </a:fld>
            <a:endParaRPr lang="en-US" altLang="en-US">
              <a:solidFill>
                <a:srgbClr val="161E2D"/>
              </a:solidFill>
              <a:latin typeface="Arial" panose="020B0604020202020204" pitchFamily="34" charset="0"/>
            </a:endParaRP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2/5</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workflow or job</a:t>
            </a:r>
          </a:p>
        </p:txBody>
      </p:sp>
      <p:pic>
        <p:nvPicPr>
          <p:cNvPr id="106517" name="Graphic 22">
            <a:extLst>
              <a:ext uri="{FF2B5EF4-FFF2-40B4-BE49-F238E27FC236}">
                <a16:creationId xmlns:a16="http://schemas.microsoft.com/office/drawing/2014/main" id="{0B69A6B9-9796-704F-876F-853B633368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Apache Cassandra)</a:t>
            </a:r>
          </a:p>
        </p:txBody>
      </p:sp>
      <p:pic>
        <p:nvPicPr>
          <p:cNvPr id="2" name="Graphic 19">
            <a:extLst>
              <a:ext uri="{FF2B5EF4-FFF2-40B4-BE49-F238E27FC236}">
                <a16:creationId xmlns:a16="http://schemas.microsoft.com/office/drawing/2014/main" id="{C7887F47-2D48-C7D0-0BEE-2A802ACAF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2">
            <a:extLst>
              <a:ext uri="{FF2B5EF4-FFF2-40B4-BE49-F238E27FC236}">
                <a16:creationId xmlns:a16="http://schemas.microsoft.com/office/drawing/2014/main" id="{589F5420-3033-E759-565A-6551CFBF1017}"/>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Timestream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pPr eaLnBrk="1" hangingPunct="1"/>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sz="half" idx="1"/>
          </p:nvPr>
        </p:nvSpPr>
        <p:spPr>
          <a:xfrm>
            <a:off x="241300" y="1176338"/>
            <a:ext cx="5668963" cy="4725987"/>
          </a:xfrm>
        </p:spPr>
        <p:txBody>
          <a:bodyPr/>
          <a:lstStyle/>
          <a:p>
            <a:pPr eaLnBrk="1" hangingPunct="1"/>
            <a:r>
              <a:rPr lang="en-US" altLang="en-US" sz="1800" dirty="0"/>
              <a:t>Architecture diagrams are a great way to communicate your design, deployment, and topology. </a:t>
            </a:r>
          </a:p>
          <a:p>
            <a:pPr eaLnBrk="1" hangingPunct="1"/>
            <a:r>
              <a:rPr lang="en-US" altLang="en-US" sz="1800" dirty="0"/>
              <a:t>In this deck, you will find an official collection of AWS service icons, resource icons, additional assets and guidelines. These tools will help you build customer-focused and consistent AWS architecture diagrams.</a:t>
            </a:r>
          </a:p>
          <a:p>
            <a:pPr eaLnBrk="1" hangingPunct="1"/>
            <a:r>
              <a:rPr lang="en-US" altLang="en-US" sz="1800" dirty="0"/>
              <a:t>Customers and partners can use AWS icons to create architecture diagrams. The icons are basic in design so that you can incorporate them directly into your whitepapers, presentations, datasheets, posters, or any technical material that you want.</a:t>
            </a:r>
          </a:p>
        </p:txBody>
      </p:sp>
      <p:sp>
        <p:nvSpPr>
          <p:cNvPr id="43012" name="Footer Placeholder 1">
            <a:extLst>
              <a:ext uri="{FF2B5EF4-FFF2-40B4-BE49-F238E27FC236}">
                <a16:creationId xmlns:a16="http://schemas.microsoft.com/office/drawing/2014/main" id="{A68F1C25-EA41-EC4F-84AD-09B8DF3933C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2023, Amazon Web Services, Inc. or its affiliates. All rights reserved.</a:t>
            </a:r>
          </a:p>
        </p:txBody>
      </p:sp>
      <p:sp>
        <p:nvSpPr>
          <p:cNvPr id="43013" name="Slide Number Placeholder 2">
            <a:extLst>
              <a:ext uri="{FF2B5EF4-FFF2-40B4-BE49-F238E27FC236}">
                <a16:creationId xmlns:a16="http://schemas.microsoft.com/office/drawing/2014/main" id="{7E91748C-D0BB-854C-8E3D-1A2E3250CE8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BF3FD34-59D1-3C49-9920-9C6DE7F79EDB}" type="slidenum">
              <a:rPr lang="en-US" altLang="en-US" smtClean="0">
                <a:solidFill>
                  <a:srgbClr val="161E2D"/>
                </a:solidFill>
                <a:latin typeface="Arial" panose="020B0604020202020204" pitchFamily="34" charset="0"/>
              </a:rPr>
              <a:pPr fontAlgn="base">
                <a:spcBef>
                  <a:spcPct val="0"/>
                </a:spcBef>
                <a:spcAft>
                  <a:spcPct val="0"/>
                </a:spcAft>
              </a:pPr>
              <a:t>8</a:t>
            </a:fld>
            <a:endParaRPr lang="en-US" altLang="en-US" dirty="0">
              <a:solidFill>
                <a:srgbClr val="161E2D"/>
              </a:solidFill>
              <a:latin typeface="Arial" panose="020B0604020202020204" pitchFamily="34" charset="0"/>
            </a:endParaRPr>
          </a:p>
        </p:txBody>
      </p:sp>
      <p:pic>
        <p:nvPicPr>
          <p:cNvPr id="5" name="Picture 4">
            <a:extLst>
              <a:ext uri="{FF2B5EF4-FFF2-40B4-BE49-F238E27FC236}">
                <a16:creationId xmlns:a16="http://schemas.microsoft.com/office/drawing/2014/main" id="{81616B40-E7A8-8558-12F7-419F45E6C22D}"/>
              </a:ext>
            </a:extLst>
          </p:cNvPr>
          <p:cNvPicPr>
            <a:picLocks noChangeAspect="1"/>
          </p:cNvPicPr>
          <p:nvPr/>
        </p:nvPicPr>
        <p:blipFill>
          <a:blip r:embed="rId2"/>
          <a:srcRect/>
          <a:stretch/>
        </p:blipFill>
        <p:spPr>
          <a:xfrm>
            <a:off x="6255743" y="1194999"/>
            <a:ext cx="5655504" cy="3699114"/>
          </a:xfrm>
          <a:prstGeom prst="rect">
            <a:avLst/>
          </a:prstGeom>
        </p:spPr>
      </p:pic>
    </p:spTree>
    <p:extLst>
      <p:ext uri="{BB962C8B-B14F-4D97-AF65-F5344CB8AC3E}">
        <p14:creationId xmlns:p14="http://schemas.microsoft.com/office/powerpoint/2010/main" val="3942040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rgbClr val="161E2D"/>
                </a:solidFill>
                <a:latin typeface="Arial" panose="020B0604020202020204" pitchFamily="34" charset="0"/>
              </a:rPr>
              <a:pPr fontAlgn="base">
                <a:spcBef>
                  <a:spcPct val="0"/>
                </a:spcBef>
                <a:spcAft>
                  <a:spcPct val="0"/>
                </a:spcAft>
              </a:pPr>
              <a:t>80</a:t>
            </a:fld>
            <a:endParaRPr lang="en-US" altLang="en-US">
              <a:solidFill>
                <a:srgbClr val="161E2D"/>
              </a:solidFill>
              <a:latin typeface="Arial" panose="020B0604020202020204" pitchFamily="34" charset="0"/>
            </a:endParaRP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3/5</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7">
            <a:extLst>
              <a:ext uri="{FF2B5EF4-FFF2-40B4-BE49-F238E27FC236}">
                <a16:creationId xmlns:a16="http://schemas.microsoft.com/office/drawing/2014/main" id="{D31E44C5-5269-D342-B776-F5AE2A0C38FA}"/>
              </a:ext>
            </a:extLst>
          </p:cNvPr>
          <p:cNvSpPr txBox="1">
            <a:spLocks noChangeArrowheads="1"/>
          </p:cNvSpPr>
          <p:nvPr/>
        </p:nvSpPr>
        <p:spPr bwMode="auto">
          <a:xfrm>
            <a:off x="2546056" y="3259138"/>
            <a:ext cx="10431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Multi-AZ</a:t>
            </a:r>
          </a:p>
        </p:txBody>
      </p:sp>
      <p:sp>
        <p:nvSpPr>
          <p:cNvPr id="24" name="TextBox 20">
            <a:extLst>
              <a:ext uri="{FF2B5EF4-FFF2-40B4-BE49-F238E27FC236}">
                <a16:creationId xmlns:a16="http://schemas.microsoft.com/office/drawing/2014/main" id="{FF907848-9789-E045-A88A-DB55E03ABD4C}"/>
              </a:ext>
            </a:extLst>
          </p:cNvPr>
          <p:cNvSpPr txBox="1">
            <a:spLocks noChangeArrowheads="1"/>
          </p:cNvSpPr>
          <p:nvPr/>
        </p:nvSpPr>
        <p:spPr bwMode="auto">
          <a:xfrm>
            <a:off x="3623378" y="3259138"/>
            <a:ext cx="14731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25" name="Graphic 7">
            <a:extLst>
              <a:ext uri="{FF2B5EF4-FFF2-40B4-BE49-F238E27FC236}">
                <a16:creationId xmlns:a16="http://schemas.microsoft.com/office/drawing/2014/main" id="{574393F3-6514-3E4E-BBE7-977F8ED7BF1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837452"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6">
            <a:extLst>
              <a:ext uri="{FF2B5EF4-FFF2-40B4-BE49-F238E27FC236}">
                <a16:creationId xmlns:a16="http://schemas.microsoft.com/office/drawing/2014/main" id="{42448EE2-FC18-8548-8931-35AA1B46CFE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121853" y="2806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16">
            <a:extLst>
              <a:ext uri="{FF2B5EF4-FFF2-40B4-BE49-F238E27FC236}">
                <a16:creationId xmlns:a16="http://schemas.microsoft.com/office/drawing/2014/main" id="{251937A0-2A7D-8D8F-D55A-A7511B43CA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86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9E198A7E-47D5-BF23-52CA-A77F5EFF07A2}"/>
              </a:ext>
            </a:extLst>
          </p:cNvPr>
          <p:cNvSpPr txBox="1">
            <a:spLocks noChangeArrowheads="1"/>
          </p:cNvSpPr>
          <p:nvPr/>
        </p:nvSpPr>
        <p:spPr bwMode="auto">
          <a:xfrm>
            <a:off x="6764337"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 on</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VMware</a:t>
            </a:r>
          </a:p>
        </p:txBody>
      </p:sp>
      <p:sp>
        <p:nvSpPr>
          <p:cNvPr id="9" name="TextBox 20">
            <a:extLst>
              <a:ext uri="{FF2B5EF4-FFF2-40B4-BE49-F238E27FC236}">
                <a16:creationId xmlns:a16="http://schemas.microsoft.com/office/drawing/2014/main" id="{65B9CA06-A379-5DBA-4C74-FF3B10B9E41E}"/>
              </a:ext>
            </a:extLst>
          </p:cNvPr>
          <p:cNvSpPr txBox="1">
            <a:spLocks noChangeArrowheads="1"/>
          </p:cNvSpPr>
          <p:nvPr/>
        </p:nvSpPr>
        <p:spPr bwMode="auto">
          <a:xfrm>
            <a:off x="5184506" y="3259138"/>
            <a:ext cx="12011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Blue/Green Deployments</a:t>
            </a:r>
          </a:p>
        </p:txBody>
      </p:sp>
      <p:pic>
        <p:nvPicPr>
          <p:cNvPr id="10" name="Graphic 26">
            <a:extLst>
              <a:ext uri="{FF2B5EF4-FFF2-40B4-BE49-F238E27FC236}">
                <a16:creationId xmlns:a16="http://schemas.microsoft.com/office/drawing/2014/main" id="{60706D01-E7E6-033F-8142-7A56B7CD1EE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561489" y="2806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7">
            <a:extLst>
              <a:ext uri="{FF2B5EF4-FFF2-40B4-BE49-F238E27FC236}">
                <a16:creationId xmlns:a16="http://schemas.microsoft.com/office/drawing/2014/main" id="{9288E80B-E88E-E72B-769C-69B499768F8C}"/>
              </a:ext>
            </a:extLst>
          </p:cNvPr>
          <p:cNvSpPr txBox="1">
            <a:spLocks noChangeArrowheads="1"/>
          </p:cNvSpPr>
          <p:nvPr/>
        </p:nvSpPr>
        <p:spPr bwMode="auto">
          <a:xfrm>
            <a:off x="2546056" y="4295458"/>
            <a:ext cx="10431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Optimized Writes</a:t>
            </a:r>
          </a:p>
        </p:txBody>
      </p:sp>
      <p:sp>
        <p:nvSpPr>
          <p:cNvPr id="13" name="TextBox 20">
            <a:extLst>
              <a:ext uri="{FF2B5EF4-FFF2-40B4-BE49-F238E27FC236}">
                <a16:creationId xmlns:a16="http://schemas.microsoft.com/office/drawing/2014/main" id="{5EE7F10D-17E9-CA06-7DE3-8C21200CE77D}"/>
              </a:ext>
            </a:extLst>
          </p:cNvPr>
          <p:cNvSpPr txBox="1">
            <a:spLocks noChangeArrowheads="1"/>
          </p:cNvSpPr>
          <p:nvPr/>
        </p:nvSpPr>
        <p:spPr bwMode="auto">
          <a:xfrm>
            <a:off x="3623378" y="4295458"/>
            <a:ext cx="147319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Trusted Language Extensions for PostgreSQL</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16" name="Graphic 7">
            <a:extLst>
              <a:ext uri="{FF2B5EF4-FFF2-40B4-BE49-F238E27FC236}">
                <a16:creationId xmlns:a16="http://schemas.microsoft.com/office/drawing/2014/main" id="{57E5AE20-175B-8F25-7BBA-D8F506C4BF6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837452" y="3850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6">
            <a:extLst>
              <a:ext uri="{FF2B5EF4-FFF2-40B4-BE49-F238E27FC236}">
                <a16:creationId xmlns:a16="http://schemas.microsoft.com/office/drawing/2014/main" id="{C902C292-F19F-E3BF-C551-FC4134BF40E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121853" y="3842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9">
            <a:extLst>
              <a:ext uri="{FF2B5EF4-FFF2-40B4-BE49-F238E27FC236}">
                <a16:creationId xmlns:a16="http://schemas.microsoft.com/office/drawing/2014/main" id="{7767750E-4D70-0AF1-362F-13001EDDF2C1}"/>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2">
            <a:extLst>
              <a:ext uri="{FF2B5EF4-FFF2-40B4-BE49-F238E27FC236}">
                <a16:creationId xmlns:a16="http://schemas.microsoft.com/office/drawing/2014/main" id="{4181FB87-AF2A-C3C9-515D-3004EF35FB1F}"/>
              </a:ext>
            </a:extLst>
          </p:cNvPr>
          <p:cNvSpPr txBox="1">
            <a:spLocks noChangeArrowheads="1"/>
          </p:cNvSpPr>
          <p:nvPr/>
        </p:nvSpPr>
        <p:spPr bwMode="auto">
          <a:xfrm>
            <a:off x="9361813" y="1946275"/>
            <a:ext cx="1664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MemoryDB for Redis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rgbClr val="161E2D"/>
                </a:solidFill>
                <a:latin typeface="Arial" panose="020B0604020202020204" pitchFamily="34" charset="0"/>
              </a:rPr>
              <a:pPr fontAlgn="base">
                <a:spcBef>
                  <a:spcPct val="0"/>
                </a:spcBef>
                <a:spcAft>
                  <a:spcPct val="0"/>
                </a:spcAft>
              </a:pPr>
              <a:t>81</a:t>
            </a:fld>
            <a:endParaRPr lang="en-US" altLang="en-US">
              <a:solidFill>
                <a:srgbClr val="161E2D"/>
              </a:solidFill>
              <a:latin typeface="Arial" panose="020B0604020202020204" pitchFamily="34" charset="0"/>
            </a:endParaRP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4/5</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4" name="TextBox 17">
            <a:extLst>
              <a:ext uri="{FF2B5EF4-FFF2-40B4-BE49-F238E27FC236}">
                <a16:creationId xmlns:a16="http://schemas.microsoft.com/office/drawing/2014/main" id="{38AF9CD9-35EB-E60F-13DA-190F5F979DDD}"/>
              </a:ext>
            </a:extLst>
          </p:cNvPr>
          <p:cNvSpPr txBox="1">
            <a:spLocks noChangeArrowheads="1"/>
          </p:cNvSpPr>
          <p:nvPr/>
        </p:nvSpPr>
        <p:spPr bwMode="auto">
          <a:xfrm>
            <a:off x="2321093" y="3259138"/>
            <a:ext cx="105329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Cache node</a:t>
            </a:r>
          </a:p>
        </p:txBody>
      </p:sp>
      <p:sp>
        <p:nvSpPr>
          <p:cNvPr id="5" name="TextBox 18">
            <a:extLst>
              <a:ext uri="{FF2B5EF4-FFF2-40B4-BE49-F238E27FC236}">
                <a16:creationId xmlns:a16="http://schemas.microsoft.com/office/drawing/2014/main" id="{F91310C8-84CE-BDEE-B650-178CBBD679BC}"/>
              </a:ext>
            </a:extLst>
          </p:cNvPr>
          <p:cNvSpPr txBox="1">
            <a:spLocks noChangeArrowheads="1"/>
          </p:cNvSpPr>
          <p:nvPr/>
        </p:nvSpPr>
        <p:spPr bwMode="auto">
          <a:xfrm>
            <a:off x="3346060" y="3259138"/>
            <a:ext cx="10532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for Redis</a:t>
            </a:r>
          </a:p>
        </p:txBody>
      </p:sp>
      <p:sp>
        <p:nvSpPr>
          <p:cNvPr id="6" name="TextBox 20">
            <a:extLst>
              <a:ext uri="{FF2B5EF4-FFF2-40B4-BE49-F238E27FC236}">
                <a16:creationId xmlns:a16="http://schemas.microsoft.com/office/drawing/2014/main" id="{8F8C72C2-C2F0-CC37-D173-72A1F43D2276}"/>
              </a:ext>
            </a:extLst>
          </p:cNvPr>
          <p:cNvSpPr txBox="1">
            <a:spLocks noChangeArrowheads="1"/>
          </p:cNvSpPr>
          <p:nvPr/>
        </p:nvSpPr>
        <p:spPr bwMode="auto">
          <a:xfrm>
            <a:off x="2273269" y="4303713"/>
            <a:ext cx="114894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7" name="Graphic 7">
            <a:extLst>
              <a:ext uri="{FF2B5EF4-FFF2-40B4-BE49-F238E27FC236}">
                <a16:creationId xmlns:a16="http://schemas.microsoft.com/office/drawing/2014/main" id="{461E2839-3D82-4236-8F7A-ED3D1AB1F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143"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4">
            <a:extLst>
              <a:ext uri="{FF2B5EF4-FFF2-40B4-BE49-F238E27FC236}">
                <a16:creationId xmlns:a16="http://schemas.microsoft.com/office/drawing/2014/main" id="{39FAF56E-9737-4E72-BDE7-BFCE625B2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109" y="2801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26">
            <a:extLst>
              <a:ext uri="{FF2B5EF4-FFF2-40B4-BE49-F238E27FC236}">
                <a16:creationId xmlns:a16="http://schemas.microsoft.com/office/drawing/2014/main" id="{CB788652-CFF1-A0F6-51D8-F3A9316857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9143" y="38512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21">
            <a:extLst>
              <a:ext uri="{FF2B5EF4-FFF2-40B4-BE49-F238E27FC236}">
                <a16:creationId xmlns:a16="http://schemas.microsoft.com/office/drawing/2014/main" id="{89F4225D-E527-627A-7FB0-BAEED26247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FE2242D4-1415-0B3F-A4B3-9CEB0639A86C}"/>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ElastiCache</a:t>
            </a:r>
          </a:p>
        </p:txBody>
      </p:sp>
    </p:spTree>
    <p:extLst>
      <p:ext uri="{BB962C8B-B14F-4D97-AF65-F5344CB8AC3E}">
        <p14:creationId xmlns:p14="http://schemas.microsoft.com/office/powerpoint/2010/main" val="32837108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a:extLst>
              <a:ext uri="{FF2B5EF4-FFF2-40B4-BE49-F238E27FC236}">
                <a16:creationId xmlns:a16="http://schemas.microsoft.com/office/drawing/2014/main" id="{540C9549-EFB1-694A-8D3E-F112C92A8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75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a:extLst>
              <a:ext uri="{FF2B5EF4-FFF2-40B4-BE49-F238E27FC236}">
                <a16:creationId xmlns:a16="http://schemas.microsoft.com/office/drawing/2014/main" id="{9B31B45B-CE3A-B340-A86A-5F48FFB46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993" y="40528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9572" name="Footer Placeholder 2">
            <a:extLst>
              <a:ext uri="{FF2B5EF4-FFF2-40B4-BE49-F238E27FC236}">
                <a16:creationId xmlns:a16="http://schemas.microsoft.com/office/drawing/2014/main" id="{3593B816-5429-494C-8F49-8339FCBC710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09573" name="Slide Number Placeholder 3">
            <a:extLst>
              <a:ext uri="{FF2B5EF4-FFF2-40B4-BE49-F238E27FC236}">
                <a16:creationId xmlns:a16="http://schemas.microsoft.com/office/drawing/2014/main" id="{FD0D3DD0-ACFA-7F4F-85E9-7AFAE2A095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C36B31-7B06-054A-8EB1-BAE6E5633653}" type="slidenum">
              <a:rPr lang="en-US" altLang="en-US" smtClean="0">
                <a:solidFill>
                  <a:srgbClr val="161E2D"/>
                </a:solidFill>
                <a:latin typeface="Arial" panose="020B0604020202020204" pitchFamily="34" charset="0"/>
              </a:rPr>
              <a:pPr fontAlgn="base">
                <a:spcBef>
                  <a:spcPct val="0"/>
                </a:spcBef>
                <a:spcAft>
                  <a:spcPct val="0"/>
                </a:spcAft>
              </a:pPr>
              <a:t>82</a:t>
            </a:fld>
            <a:endParaRPr lang="en-US" altLang="en-US">
              <a:solidFill>
                <a:srgbClr val="161E2D"/>
              </a:solidFill>
              <a:latin typeface="Arial" panose="020B0604020202020204" pitchFamily="34" charset="0"/>
            </a:endParaRP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5/5</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34400" y="18811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PostgreSQL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6" y="3209925"/>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PIOPS </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44763" y="4513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30475"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68575"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instance</a:t>
            </a:r>
          </a:p>
        </p:txBody>
      </p:sp>
      <p:pic>
        <p:nvPicPr>
          <p:cNvPr id="109590" name="Graphic 18">
            <a:extLst>
              <a:ext uri="{FF2B5EF4-FFF2-40B4-BE49-F238E27FC236}">
                <a16:creationId xmlns:a16="http://schemas.microsoft.com/office/drawing/2014/main" id="{18EA65B6-3B42-074C-AB7C-7EE2E311A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258"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a:extLst>
              <a:ext uri="{FF2B5EF4-FFF2-40B4-BE49-F238E27FC236}">
                <a16:creationId xmlns:a16="http://schemas.microsoft.com/office/drawing/2014/main" id="{6C7F2A04-6606-F843-89BB-7B833BB63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91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a:extLst>
              <a:ext uri="{FF2B5EF4-FFF2-40B4-BE49-F238E27FC236}">
                <a16:creationId xmlns:a16="http://schemas.microsoft.com/office/drawing/2014/main" id="{5B005D6A-EE24-6A49-8701-4178CC8A3E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a:extLst>
              <a:ext uri="{FF2B5EF4-FFF2-40B4-BE49-F238E27FC236}">
                <a16:creationId xmlns:a16="http://schemas.microsoft.com/office/drawing/2014/main" id="{EC3C7FC0-E20C-8B45-A7EA-77B9DB80F3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343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a:extLst>
              <a:ext uri="{FF2B5EF4-FFF2-40B4-BE49-F238E27FC236}">
                <a16:creationId xmlns:a16="http://schemas.microsoft.com/office/drawing/2014/main" id="{D5BF5C99-EC90-CF4A-AD1F-48477B3965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991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a:extLst>
              <a:ext uri="{FF2B5EF4-FFF2-40B4-BE49-F238E27FC236}">
                <a16:creationId xmlns:a16="http://schemas.microsoft.com/office/drawing/2014/main" id="{C4D14E08-5D5C-3043-8F98-8F630E8065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3433" y="4046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a:extLst>
              <a:ext uri="{FF2B5EF4-FFF2-40B4-BE49-F238E27FC236}">
                <a16:creationId xmlns:a16="http://schemas.microsoft.com/office/drawing/2014/main" id="{C18E83CB-0405-7144-863D-EA66DC0E85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0603"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a:extLst>
              <a:ext uri="{FF2B5EF4-FFF2-40B4-BE49-F238E27FC236}">
                <a16:creationId xmlns:a16="http://schemas.microsoft.com/office/drawing/2014/main" id="{41C54C83-8579-3442-A952-F1C3F2E36C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094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a:extLst>
              <a:ext uri="{FF2B5EF4-FFF2-40B4-BE49-F238E27FC236}">
                <a16:creationId xmlns:a16="http://schemas.microsoft.com/office/drawing/2014/main" id="{418B4DDD-66F2-2E4C-8D70-6B1B409ACCB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95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a:extLst>
              <a:ext uri="{FF2B5EF4-FFF2-40B4-BE49-F238E27FC236}">
                <a16:creationId xmlns:a16="http://schemas.microsoft.com/office/drawing/2014/main" id="{BE7658C0-95D0-6F4F-9A14-A7B61C5363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047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a:extLst>
              <a:ext uri="{FF2B5EF4-FFF2-40B4-BE49-F238E27FC236}">
                <a16:creationId xmlns:a16="http://schemas.microsoft.com/office/drawing/2014/main" id="{9834535F-88D7-0E46-96F0-3C2A006982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95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a:extLst>
              <a:ext uri="{FF2B5EF4-FFF2-40B4-BE49-F238E27FC236}">
                <a16:creationId xmlns:a16="http://schemas.microsoft.com/office/drawing/2014/main" id="{DEE37E16-3531-3C41-99DD-AA7EB4D580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9047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a:extLst>
              <a:ext uri="{FF2B5EF4-FFF2-40B4-BE49-F238E27FC236}">
                <a16:creationId xmlns:a16="http://schemas.microsoft.com/office/drawing/2014/main" id="{444D0993-9BD0-BC41-9F11-A62DAF8D57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7129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a:extLst>
              <a:ext uri="{FF2B5EF4-FFF2-40B4-BE49-F238E27FC236}">
                <a16:creationId xmlns:a16="http://schemas.microsoft.com/office/drawing/2014/main" id="{64F05589-439D-274C-9EDA-DF87568EF98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6163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a:extLst>
              <a:ext uri="{FF2B5EF4-FFF2-40B4-BE49-F238E27FC236}">
                <a16:creationId xmlns:a16="http://schemas.microsoft.com/office/drawing/2014/main" id="{914B65C8-543E-2746-B78C-0A139C5EE7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8399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proxy instance alternate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a:xfrm>
            <a:off x="290513" y="2101850"/>
            <a:ext cx="8196262" cy="2251075"/>
          </a:xfrm>
        </p:spPr>
        <p:txBody>
          <a:bodyPr/>
          <a:lstStyle/>
          <a:p>
            <a:pPr eaLnBrk="1" hangingPunct="1"/>
            <a:r>
              <a:rPr lang="en-US" altLang="en-US"/>
              <a:t>Developer</a:t>
            </a:r>
            <a:br>
              <a:rPr lang="en-US" altLang="en-US"/>
            </a:br>
            <a:r>
              <a:rPr lang="en-US" altLang="en-US"/>
              <a:t>Tools</a:t>
            </a:r>
          </a:p>
        </p:txBody>
      </p:sp>
      <p:sp>
        <p:nvSpPr>
          <p:cNvPr id="110595" name="Footer Placeholder 2">
            <a:extLst>
              <a:ext uri="{FF2B5EF4-FFF2-40B4-BE49-F238E27FC236}">
                <a16:creationId xmlns:a16="http://schemas.microsoft.com/office/drawing/2014/main" id="{BE3AAF57-9E58-8046-A630-37CF2517109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0596" name="Slide Number Placeholder 3">
            <a:extLst>
              <a:ext uri="{FF2B5EF4-FFF2-40B4-BE49-F238E27FC236}">
                <a16:creationId xmlns:a16="http://schemas.microsoft.com/office/drawing/2014/main" id="{EB242F37-2F8C-314D-9B1D-EEF2F740F9E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CFF286-067D-2841-80C6-BF0CF5A10BF5}" type="slidenum">
              <a:rPr lang="en-US" altLang="en-US" smtClean="0">
                <a:solidFill>
                  <a:srgbClr val="161E2D"/>
                </a:solidFill>
                <a:latin typeface="Arial" panose="020B0604020202020204" pitchFamily="34" charset="0"/>
              </a:rPr>
              <a:pPr fontAlgn="base">
                <a:spcBef>
                  <a:spcPct val="0"/>
                </a:spcBef>
                <a:spcAft>
                  <a:spcPct val="0"/>
                </a:spcAft>
              </a:pPr>
              <a:t>83</a:t>
            </a:fld>
            <a:endParaRPr lang="en-US" altLang="en-US">
              <a:solidFill>
                <a:srgbClr val="161E2D"/>
              </a:solidFill>
              <a:latin typeface="Arial" panose="020B0604020202020204" pitchFamily="34" charset="0"/>
            </a:endParaRP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a:xfrm>
            <a:off x="241300" y="365125"/>
            <a:ext cx="8637588" cy="644525"/>
          </a:xfrm>
        </p:spPr>
        <p:txBody>
          <a:bodyPr/>
          <a:lstStyle/>
          <a:p>
            <a:pPr eaLnBrk="1" hangingPunct="1"/>
            <a:r>
              <a:rPr lang="en-US" altLang="en-US"/>
              <a:t>Developer Tools</a:t>
            </a:r>
          </a:p>
        </p:txBody>
      </p:sp>
      <p:sp>
        <p:nvSpPr>
          <p:cNvPr id="111622" name="Footer Placeholder 2">
            <a:extLst>
              <a:ext uri="{FF2B5EF4-FFF2-40B4-BE49-F238E27FC236}">
                <a16:creationId xmlns:a16="http://schemas.microsoft.com/office/drawing/2014/main" id="{E571A295-A54A-D248-AA4E-EBA8672DDA7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1623" name="Slide Number Placeholder 3">
            <a:extLst>
              <a:ext uri="{FF2B5EF4-FFF2-40B4-BE49-F238E27FC236}">
                <a16:creationId xmlns:a16="http://schemas.microsoft.com/office/drawing/2014/main" id="{104BBA8B-A27D-A34E-9254-EA3D08A1B76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391254-007A-1C45-9234-1C6AB5CEBD7A}" type="slidenum">
              <a:rPr lang="en-US" altLang="en-US" smtClean="0">
                <a:solidFill>
                  <a:srgbClr val="161E2D"/>
                </a:solidFill>
                <a:latin typeface="Arial" panose="020B0604020202020204" pitchFamily="34" charset="0"/>
              </a:rPr>
              <a:pPr fontAlgn="base">
                <a:spcBef>
                  <a:spcPct val="0"/>
                </a:spcBef>
                <a:spcAft>
                  <a:spcPct val="0"/>
                </a:spcAft>
              </a:pPr>
              <a:t>84</a:t>
            </a:fld>
            <a:endParaRPr lang="en-US" altLang="en-US">
              <a:solidFill>
                <a:srgbClr val="161E2D"/>
              </a:solidFill>
              <a:latin typeface="Arial" panose="020B0604020202020204" pitchFamily="34" charset="0"/>
            </a:endParaRP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1/4</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694784" y="3281363"/>
            <a:ext cx="13477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Cloud9</a:t>
            </a:r>
          </a:p>
        </p:txBody>
      </p:sp>
      <p:pic>
        <p:nvPicPr>
          <p:cNvPr id="111633" name="Graphic 6">
            <a:extLst>
              <a:ext uri="{FF2B5EF4-FFF2-40B4-BE49-F238E27FC236}">
                <a16:creationId xmlns:a16="http://schemas.microsoft.com/office/drawing/2014/main" id="{3FDAD95F-471F-5948-B040-406199D8ED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a:xfrm>
            <a:off x="241300" y="365125"/>
            <a:ext cx="8637588" cy="644525"/>
          </a:xfrm>
        </p:spPr>
        <p:txBody>
          <a:bodyPr/>
          <a:lstStyle/>
          <a:p>
            <a:pPr eaLnBrk="1" hangingPunct="1"/>
            <a:r>
              <a:rPr lang="en-US" altLang="en-US"/>
              <a:t>Developer Tools</a:t>
            </a:r>
          </a:p>
        </p:txBody>
      </p:sp>
      <p:sp>
        <p:nvSpPr>
          <p:cNvPr id="112646" name="Footer Placeholder 2">
            <a:extLst>
              <a:ext uri="{FF2B5EF4-FFF2-40B4-BE49-F238E27FC236}">
                <a16:creationId xmlns:a16="http://schemas.microsoft.com/office/drawing/2014/main" id="{6125613D-A507-6E45-B94D-9BEC11AF72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2647" name="Slide Number Placeholder 3">
            <a:extLst>
              <a:ext uri="{FF2B5EF4-FFF2-40B4-BE49-F238E27FC236}">
                <a16:creationId xmlns:a16="http://schemas.microsoft.com/office/drawing/2014/main" id="{56EBA02E-D994-6743-A9F7-9AE41DF7521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1D3BFC-0BE2-414E-9580-09FF44D85A72}" type="slidenum">
              <a:rPr lang="en-US" altLang="en-US" smtClean="0">
                <a:solidFill>
                  <a:srgbClr val="161E2D"/>
                </a:solidFill>
                <a:latin typeface="Arial" panose="020B0604020202020204" pitchFamily="34" charset="0"/>
              </a:rPr>
              <a:pPr fontAlgn="base">
                <a:spcBef>
                  <a:spcPct val="0"/>
                </a:spcBef>
                <a:spcAft>
                  <a:spcPct val="0"/>
                </a:spcAft>
              </a:pPr>
              <a:t>85</a:t>
            </a:fld>
            <a:endParaRPr lang="en-US" altLang="en-US">
              <a:solidFill>
                <a:srgbClr val="161E2D"/>
              </a:solidFill>
              <a:latin typeface="Arial" panose="020B0604020202020204" pitchFamily="34" charset="0"/>
            </a:endParaRP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2/4</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Tools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a:t>Developer Tools</a:t>
            </a:r>
          </a:p>
        </p:txBody>
      </p:sp>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rgbClr val="161E2D"/>
                </a:solidFill>
                <a:latin typeface="Arial" panose="020B0604020202020204" pitchFamily="34" charset="0"/>
              </a:rPr>
              <a:pPr fontAlgn="base">
                <a:spcBef>
                  <a:spcPct val="0"/>
                </a:spcBef>
                <a:spcAft>
                  <a:spcPct val="0"/>
                </a:spcAft>
              </a:pPr>
              <a:t>86</a:t>
            </a:fld>
            <a:endParaRPr lang="en-US" altLang="en-US">
              <a:solidFill>
                <a:srgbClr val="161E2D"/>
              </a:solidFill>
              <a:latin typeface="Arial" panose="020B0604020202020204" pitchFamily="34" charset="0"/>
            </a:endParaRP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CodeArtifact</a:t>
            </a:r>
          </a:p>
        </p:txBody>
      </p:sp>
      <p:sp>
        <p:nvSpPr>
          <p:cNvPr id="17" name="TextBox 15">
            <a:extLst>
              <a:ext uri="{FF2B5EF4-FFF2-40B4-BE49-F238E27FC236}">
                <a16:creationId xmlns:a16="http://schemas.microsoft.com/office/drawing/2014/main" id="{496FCA47-C0EC-4640-8318-54BB29FA24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t>
            </a:r>
            <a:r>
              <a:rPr lang="en-US" altLang="en-US" sz="1200" err="1">
                <a:latin typeface="Arial" panose="020B0604020202020204" pitchFamily="34" charset="0"/>
                <a:ea typeface="Amazon Ember" panose="020B0603020204020204" pitchFamily="34" charset="0"/>
                <a:cs typeface="Arial" panose="020B0604020202020204" pitchFamily="34" charset="0"/>
              </a:rPr>
              <a:t>CloudShell</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A58B2415-3B87-DE41-ADCE-E8A9126C4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8688" y="1182688"/>
            <a:ext cx="762000" cy="762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a:t>Developer Tools</a:t>
            </a:r>
          </a:p>
        </p:txBody>
      </p:sp>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rgbClr val="161E2D"/>
                </a:solidFill>
                <a:latin typeface="Arial" panose="020B0604020202020204" pitchFamily="34" charset="0"/>
              </a:rPr>
              <a:pPr fontAlgn="base">
                <a:spcBef>
                  <a:spcPct val="0"/>
                </a:spcBef>
                <a:spcAft>
                  <a:spcPct val="0"/>
                </a:spcAft>
              </a:pPr>
              <a:t>87</a:t>
            </a:fld>
            <a:endParaRPr lang="en-US" altLang="en-US">
              <a:solidFill>
                <a:srgbClr val="161E2D"/>
              </a:solidFill>
              <a:latin typeface="Arial" panose="020B0604020202020204" pitchFamily="34" charset="0"/>
            </a:endParaRP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7">
            <a:extLst>
              <a:ext uri="{FF2B5EF4-FFF2-40B4-BE49-F238E27FC236}">
                <a16:creationId xmlns:a16="http://schemas.microsoft.com/office/drawing/2014/main" id="{DC4BA52F-FDDF-8440-82B0-BA8CC624CB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7">
            <a:extLst>
              <a:ext uri="{FF2B5EF4-FFF2-40B4-BE49-F238E27FC236}">
                <a16:creationId xmlns:a16="http://schemas.microsoft.com/office/drawing/2014/main" id="{E6C63B2F-895E-4449-8512-FD3CD4CE28C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AC0F8E10-FC65-074A-9814-2B31322EFBE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 Control API</a:t>
            </a:r>
          </a:p>
        </p:txBody>
      </p:sp>
      <p:pic>
        <p:nvPicPr>
          <p:cNvPr id="2" name="Graphic 6">
            <a:extLst>
              <a:ext uri="{FF2B5EF4-FFF2-40B4-BE49-F238E27FC236}">
                <a16:creationId xmlns:a16="http://schemas.microsoft.com/office/drawing/2014/main" id="{5EC20C5B-E354-2941-117A-D5CE7D60192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5">
            <a:extLst>
              <a:ext uri="{FF2B5EF4-FFF2-40B4-BE49-F238E27FC236}">
                <a16:creationId xmlns:a16="http://schemas.microsoft.com/office/drawing/2014/main" id="{402E655D-A27A-DDAB-792B-4064502253A0}"/>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CodeCatalyst</a:t>
            </a:r>
          </a:p>
        </p:txBody>
      </p:sp>
      <p:sp>
        <p:nvSpPr>
          <p:cNvPr id="4" name="TextBox 15">
            <a:extLst>
              <a:ext uri="{FF2B5EF4-FFF2-40B4-BE49-F238E27FC236}">
                <a16:creationId xmlns:a16="http://schemas.microsoft.com/office/drawing/2014/main" id="{A5955830-53A2-F8D7-1A45-77CBED67413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Application Composer</a:t>
            </a:r>
          </a:p>
        </p:txBody>
      </p:sp>
      <p:pic>
        <p:nvPicPr>
          <p:cNvPr id="5" name="Graphic 4">
            <a:extLst>
              <a:ext uri="{FF2B5EF4-FFF2-40B4-BE49-F238E27FC236}">
                <a16:creationId xmlns:a16="http://schemas.microsoft.com/office/drawing/2014/main" id="{6090A4EF-74E5-44AA-BBBD-0DFD1056171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Tree>
    <p:extLst>
      <p:ext uri="{BB962C8B-B14F-4D97-AF65-F5344CB8AC3E}">
        <p14:creationId xmlns:p14="http://schemas.microsoft.com/office/powerpoint/2010/main" val="1751952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a:xfrm>
            <a:off x="290513" y="2101850"/>
            <a:ext cx="8196262" cy="2251075"/>
          </a:xfrm>
        </p:spPr>
        <p:txBody>
          <a:bodyPr/>
          <a:lstStyle/>
          <a:p>
            <a:pPr eaLnBrk="1" hangingPunct="1"/>
            <a:r>
              <a:rPr lang="en-US" altLang="en-US"/>
              <a:t>End User</a:t>
            </a:r>
            <a:br>
              <a:rPr lang="en-US" altLang="en-US"/>
            </a:br>
            <a:r>
              <a:rPr lang="en-US" altLang="en-US"/>
              <a:t>Computing</a:t>
            </a:r>
          </a:p>
        </p:txBody>
      </p:sp>
      <p:sp>
        <p:nvSpPr>
          <p:cNvPr id="114691" name="Footer Placeholder 2">
            <a:extLst>
              <a:ext uri="{FF2B5EF4-FFF2-40B4-BE49-F238E27FC236}">
                <a16:creationId xmlns:a16="http://schemas.microsoft.com/office/drawing/2014/main" id="{B44C16BE-F310-1B46-B3EE-FA6BD3ECB51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4692" name="Slide Number Placeholder 3">
            <a:extLst>
              <a:ext uri="{FF2B5EF4-FFF2-40B4-BE49-F238E27FC236}">
                <a16:creationId xmlns:a16="http://schemas.microsoft.com/office/drawing/2014/main" id="{39606722-E70E-5C4A-A895-69DE5145B31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8464A04-5B6A-2A47-BBF2-FF29925C6B4B}" type="slidenum">
              <a:rPr lang="en-US" altLang="en-US" smtClean="0">
                <a:solidFill>
                  <a:srgbClr val="161E2D"/>
                </a:solidFill>
                <a:latin typeface="Arial" panose="020B0604020202020204" pitchFamily="34" charset="0"/>
              </a:rPr>
              <a:pPr fontAlgn="base">
                <a:spcBef>
                  <a:spcPct val="0"/>
                </a:spcBef>
                <a:spcAft>
                  <a:spcPct val="0"/>
                </a:spcAft>
              </a:pPr>
              <a:t>88</a:t>
            </a:fld>
            <a:endParaRPr lang="en-US" altLang="en-US">
              <a:solidFill>
                <a:srgbClr val="161E2D"/>
              </a:solidFill>
              <a:latin typeface="Arial" panose="020B0604020202020204" pitchFamily="34" charset="0"/>
            </a:endParaRP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5" name="Graphic 19">
            <a:extLst>
              <a:ext uri="{FF2B5EF4-FFF2-40B4-BE49-F238E27FC236}">
                <a16:creationId xmlns:a16="http://schemas.microsoft.com/office/drawing/2014/main" id="{E01E6D95-75FA-A44C-BDFB-5DAED94C264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a:xfrm>
            <a:off x="241300" y="365125"/>
            <a:ext cx="8637588" cy="644525"/>
          </a:xfrm>
        </p:spPr>
        <p:txBody>
          <a:bodyPr/>
          <a:lstStyle/>
          <a:p>
            <a:pPr eaLnBrk="1" hangingPunct="1"/>
            <a:r>
              <a:rPr lang="en-US" altLang="en-US"/>
              <a:t>End User Computing</a:t>
            </a:r>
          </a:p>
        </p:txBody>
      </p:sp>
      <p:sp>
        <p:nvSpPr>
          <p:cNvPr id="115718" name="Footer Placeholder 2">
            <a:extLst>
              <a:ext uri="{FF2B5EF4-FFF2-40B4-BE49-F238E27FC236}">
                <a16:creationId xmlns:a16="http://schemas.microsoft.com/office/drawing/2014/main" id="{811BFFA2-0AC6-D441-B28A-C0DD81BD893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5719" name="Slide Number Placeholder 3">
            <a:extLst>
              <a:ext uri="{FF2B5EF4-FFF2-40B4-BE49-F238E27FC236}">
                <a16:creationId xmlns:a16="http://schemas.microsoft.com/office/drawing/2014/main" id="{50280049-1274-D447-B923-BD7837B96B8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8234DF-2597-644D-8485-BB3C1A8C65AC}" type="slidenum">
              <a:rPr lang="en-US" altLang="en-US" smtClean="0">
                <a:solidFill>
                  <a:srgbClr val="161E2D"/>
                </a:solidFill>
                <a:latin typeface="Arial" panose="020B0604020202020204" pitchFamily="34" charset="0"/>
              </a:rPr>
              <a:pPr fontAlgn="base">
                <a:spcBef>
                  <a:spcPct val="0"/>
                </a:spcBef>
                <a:spcAft>
                  <a:spcPct val="0"/>
                </a:spcAft>
              </a:pPr>
              <a:t>89</a:t>
            </a:fld>
            <a:endParaRPr lang="en-US" altLang="en-US">
              <a:solidFill>
                <a:srgbClr val="161E2D"/>
              </a:solidFill>
              <a:latin typeface="Arial" panose="020B0604020202020204" pitchFamily="34" charset="0"/>
            </a:endParaRP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3" name="TextBox 11">
            <a:extLst>
              <a:ext uri="{FF2B5EF4-FFF2-40B4-BE49-F238E27FC236}">
                <a16:creationId xmlns:a16="http://schemas.microsoft.com/office/drawing/2014/main" id="{F271A4BD-D639-AF42-9F48-14706CA55FF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WorkSpaces Family</a:t>
            </a:r>
          </a:p>
        </p:txBody>
      </p:sp>
      <p:sp>
        <p:nvSpPr>
          <p:cNvPr id="115724" name="TextBox 12">
            <a:extLst>
              <a:ext uri="{FF2B5EF4-FFF2-40B4-BE49-F238E27FC236}">
                <a16:creationId xmlns:a16="http://schemas.microsoft.com/office/drawing/2014/main" id="{B23C58D3-E304-FD4F-BD06-AA1D5CB0115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WorkLink</a:t>
            </a:r>
          </a:p>
        </p:txBody>
      </p: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417A596A-E3FA-1CFA-D1FE-E2AF3066AAA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535069" y="1182688"/>
            <a:ext cx="762000" cy="762000"/>
          </a:xfrm>
          <a:prstGeom prst="rect">
            <a:avLst/>
          </a:prstGeom>
        </p:spPr>
      </p:pic>
      <p:sp>
        <p:nvSpPr>
          <p:cNvPr id="2" name="TextBox 1">
            <a:extLst>
              <a:ext uri="{FF2B5EF4-FFF2-40B4-BE49-F238E27FC236}">
                <a16:creationId xmlns:a16="http://schemas.microsoft.com/office/drawing/2014/main" id="{4D541289-7C33-7E06-DA63-93E0E64E97DD}"/>
              </a:ext>
            </a:extLst>
          </p:cNvPr>
          <p:cNvSpPr txBox="1">
            <a:spLocks noChangeArrowheads="1"/>
          </p:cNvSpPr>
          <p:nvPr/>
        </p:nvSpPr>
        <p:spPr bwMode="auto">
          <a:xfrm>
            <a:off x="4933170" y="3292138"/>
            <a:ext cx="13842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4" name="Graphic 6">
            <a:extLst>
              <a:ext uri="{FF2B5EF4-FFF2-40B4-BE49-F238E27FC236}">
                <a16:creationId xmlns:a16="http://schemas.microsoft.com/office/drawing/2014/main" id="{B99100FC-63B7-6CFF-A31C-AB930F651DC6}"/>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39670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1752F4F9-09B0-2716-A8F7-7AFE4EBF39FE}"/>
              </a:ext>
            </a:extLst>
          </p:cNvPr>
          <p:cNvSpPr txBox="1">
            <a:spLocks noChangeArrowheads="1"/>
          </p:cNvSpPr>
          <p:nvPr/>
        </p:nvSpPr>
        <p:spPr bwMode="auto">
          <a:xfrm>
            <a:off x="4933169" y="5393903"/>
            <a:ext cx="13842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WorkSpaces Web</a:t>
            </a:r>
          </a:p>
        </p:txBody>
      </p:sp>
      <p:pic>
        <p:nvPicPr>
          <p:cNvPr id="6" name="Graphic 25">
            <a:extLst>
              <a:ext uri="{FF2B5EF4-FFF2-40B4-BE49-F238E27FC236}">
                <a16:creationId xmlns:a16="http://schemas.microsoft.com/office/drawing/2014/main" id="{065082E0-6FBB-AB7D-F79C-D824BC7C579B}"/>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F7A775B6-FE60-6268-F804-6EBBBA62348E}"/>
              </a:ext>
            </a:extLst>
          </p:cNvPr>
          <p:cNvSpPr txBox="1">
            <a:spLocks noChangeArrowheads="1"/>
          </p:cNvSpPr>
          <p:nvPr/>
        </p:nvSpPr>
        <p:spPr bwMode="auto">
          <a:xfrm>
            <a:off x="4933169" y="4338124"/>
            <a:ext cx="13842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13" name="Graphic 25">
            <a:extLst>
              <a:ext uri="{FF2B5EF4-FFF2-40B4-BE49-F238E27FC236}">
                <a16:creationId xmlns:a16="http://schemas.microsoft.com/office/drawing/2014/main" id="{F7FD90D5-27DE-9CD9-D1D8-2CAAB04036D5}"/>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pPr eaLnBrk="1" hangingPunct="1"/>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sz="half" idx="1"/>
          </p:nvPr>
        </p:nvSpPr>
        <p:spPr>
          <a:xfrm>
            <a:off x="241300" y="1176338"/>
            <a:ext cx="3602038"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1</a:t>
            </a:r>
          </a:p>
          <a:p>
            <a:pPr algn="ctr" eaLnBrk="1" hangingPunct="1">
              <a:lnSpc>
                <a:spcPct val="100000"/>
              </a:lnSpc>
            </a:pPr>
            <a:r>
              <a:rPr lang="en-US" altLang="en-US" sz="2000" b="1" dirty="0"/>
              <a:t>Check for the latest </a:t>
            </a:r>
            <a:br>
              <a:rPr lang="en-US" altLang="en-US" sz="2000" b="1" dirty="0"/>
            </a:br>
            <a:r>
              <a:rPr lang="en-US" altLang="en-US" sz="2000" b="1" dirty="0"/>
              <a:t>deck update.</a:t>
            </a:r>
          </a:p>
          <a:p>
            <a:pPr algn="ctr" eaLnBrk="1" hangingPunct="1">
              <a:lnSpc>
                <a:spcPct val="100000"/>
              </a:lnSpc>
            </a:pPr>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pPr eaLnBrk="1" hangingPunct="1">
              <a:lnSpc>
                <a:spcPct val="100000"/>
              </a:lnSpc>
            </a:pPr>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sz="half" idx="10"/>
          </p:nvPr>
        </p:nvSpPr>
        <p:spPr>
          <a:xfrm>
            <a:off x="4294188" y="1176338"/>
            <a:ext cx="3603625"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2</a:t>
            </a:r>
          </a:p>
          <a:p>
            <a:pPr algn="ctr" eaLnBrk="1" hangingPunct="1">
              <a:lnSpc>
                <a:spcPct val="100000"/>
              </a:lnSpc>
            </a:pPr>
            <a:r>
              <a:rPr lang="en-US" altLang="en-US" sz="2000" b="1" dirty="0"/>
              <a:t>Read the guidelines.</a:t>
            </a:r>
          </a:p>
          <a:p>
            <a:pPr algn="ctr" eaLnBrk="1" hangingPunct="1">
              <a:lnSpc>
                <a:spcPct val="100000"/>
              </a:lnSpc>
            </a:pPr>
            <a:r>
              <a:rPr lang="en-US" altLang="en-US" sz="1800" dirty="0"/>
              <a:t>For specific element guidance and best practices, see the </a:t>
            </a:r>
            <a:r>
              <a:rPr lang="en-US" altLang="en-US" sz="1800" dirty="0">
                <a:hlinkClick r:id="rId3" action="ppaction://hlinksldjump"/>
              </a:rPr>
              <a:t>guidelines</a:t>
            </a:r>
            <a:r>
              <a:rPr lang="en-US" altLang="en-US" sz="1800" dirty="0"/>
              <a:t>.</a:t>
            </a:r>
            <a:endParaRPr lang="en-US" altLang="en-US" sz="1800" dirty="0">
              <a:solidFill>
                <a:schemeClr val="accent1"/>
              </a:solidFill>
            </a:endParaRPr>
          </a:p>
          <a:p>
            <a:pPr algn="ctr" eaLnBrk="1" hangingPunct="1">
              <a:lnSpc>
                <a:spcPct val="100000"/>
              </a:lnSpc>
            </a:pPr>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sz="half" idx="11"/>
          </p:nvPr>
        </p:nvSpPr>
        <p:spPr>
          <a:xfrm>
            <a:off x="8326438" y="1176338"/>
            <a:ext cx="3602037"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3</a:t>
            </a:r>
          </a:p>
          <a:p>
            <a:pPr algn="ctr" eaLnBrk="1" hangingPunct="1">
              <a:lnSpc>
                <a:spcPct val="100000"/>
              </a:lnSpc>
            </a:pPr>
            <a:r>
              <a:rPr lang="en-US" altLang="en-US" sz="2000" b="1" dirty="0"/>
              <a:t>When in doubt, </a:t>
            </a:r>
            <a:br>
              <a:rPr lang="en-US" altLang="en-US" sz="2000" b="1" dirty="0"/>
            </a:br>
            <a:r>
              <a:rPr lang="en-US" altLang="en-US" sz="2000" b="1" dirty="0"/>
              <a:t>see the examples.</a:t>
            </a:r>
          </a:p>
          <a:p>
            <a:pPr algn="ctr" eaLnBrk="1" hangingPunct="1">
              <a:lnSpc>
                <a:spcPct val="100000"/>
              </a:lnSpc>
            </a:pPr>
            <a:r>
              <a:rPr lang="en-US" altLang="en-US" sz="1800" dirty="0"/>
              <a:t>For completed diagrams, go </a:t>
            </a:r>
            <a:br>
              <a:rPr lang="en-US" altLang="en-US" sz="1800" dirty="0"/>
            </a:br>
            <a:r>
              <a:rPr lang="en-US" altLang="en-US" sz="1800" dirty="0"/>
              <a:t>to the </a:t>
            </a:r>
            <a:r>
              <a:rPr lang="en-US" altLang="en-US" sz="1800" dirty="0">
                <a:hlinkClick r:id="rId4" action="ppaction://hlinksldjump"/>
              </a:rPr>
              <a:t>example pages</a:t>
            </a:r>
            <a:r>
              <a:rPr lang="en-US" altLang="en-US" sz="1800" dirty="0"/>
              <a:t>. If you’re having trouble with a particular layout or object, use these </a:t>
            </a:r>
            <a:br>
              <a:rPr lang="en-US" altLang="en-US" sz="1800" dirty="0"/>
            </a:br>
            <a:r>
              <a:rPr lang="en-US" altLang="en-US" sz="1800" dirty="0"/>
              <a:t>as a template.</a:t>
            </a:r>
          </a:p>
        </p:txBody>
      </p:sp>
      <p:sp>
        <p:nvSpPr>
          <p:cNvPr id="44037" name="Footer Placeholder 1">
            <a:extLst>
              <a:ext uri="{FF2B5EF4-FFF2-40B4-BE49-F238E27FC236}">
                <a16:creationId xmlns:a16="http://schemas.microsoft.com/office/drawing/2014/main" id="{79681336-CFFB-6945-AE7D-9D21629DA70F}"/>
              </a:ext>
            </a:extLst>
          </p:cNvPr>
          <p:cNvSpPr>
            <a:spLocks noGrp="1" noChangeArrowheads="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2023, Amazon Web Services, Inc. or its affiliates. All rights reserved.</a:t>
            </a:r>
          </a:p>
        </p:txBody>
      </p:sp>
      <p:sp>
        <p:nvSpPr>
          <p:cNvPr id="44038" name="Slide Number Placeholder 2">
            <a:extLst>
              <a:ext uri="{FF2B5EF4-FFF2-40B4-BE49-F238E27FC236}">
                <a16:creationId xmlns:a16="http://schemas.microsoft.com/office/drawing/2014/main" id="{D6767DDB-F26B-3B4B-92FB-2A18AB6CEF9C}"/>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8F44A40-FDC6-3D46-833F-C224AEA49AAA}" type="slidenum">
              <a:rPr lang="en-US" altLang="en-US" smtClean="0">
                <a:solidFill>
                  <a:srgbClr val="161E2D"/>
                </a:solidFill>
                <a:latin typeface="Arial" panose="020B0604020202020204" pitchFamily="34" charset="0"/>
              </a:rPr>
              <a:pPr fontAlgn="base">
                <a:spcBef>
                  <a:spcPct val="0"/>
                </a:spcBef>
                <a:spcAft>
                  <a:spcPct val="0"/>
                </a:spcAft>
              </a:pPr>
              <a:t>9</a:t>
            </a:fld>
            <a:endParaRPr lang="en-US" altLang="en-US" dirty="0">
              <a:solidFill>
                <a:srgbClr val="161E2D"/>
              </a:solidFill>
              <a:latin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a:xfrm>
            <a:off x="290513" y="2101850"/>
            <a:ext cx="8196262" cy="2251075"/>
          </a:xfrm>
        </p:spPr>
        <p:txBody>
          <a:bodyPr/>
          <a:lstStyle/>
          <a:p>
            <a:pPr eaLnBrk="1" hangingPunct="1"/>
            <a:r>
              <a:rPr lang="en-US" altLang="en-US"/>
              <a:t>Front-End Web </a:t>
            </a:r>
            <a:br>
              <a:rPr lang="en-US" altLang="en-US"/>
            </a:br>
            <a:r>
              <a:rPr lang="en-US" altLang="en-US"/>
              <a:t>&amp; Mobile</a:t>
            </a:r>
          </a:p>
        </p:txBody>
      </p:sp>
      <p:sp>
        <p:nvSpPr>
          <p:cNvPr id="148483" name="Footer Placeholder 2">
            <a:extLst>
              <a:ext uri="{FF2B5EF4-FFF2-40B4-BE49-F238E27FC236}">
                <a16:creationId xmlns:a16="http://schemas.microsoft.com/office/drawing/2014/main" id="{EDA3BD0D-82D6-F643-B3C9-173F912546E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48484" name="Slide Number Placeholder 3">
            <a:extLst>
              <a:ext uri="{FF2B5EF4-FFF2-40B4-BE49-F238E27FC236}">
                <a16:creationId xmlns:a16="http://schemas.microsoft.com/office/drawing/2014/main" id="{3A4CDE73-FC14-D44F-83BC-DBCC4C58363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4E205A-60DE-0441-9CF2-1D83EBEC6B74}" type="slidenum">
              <a:rPr lang="en-US" altLang="en-US" smtClean="0">
                <a:solidFill>
                  <a:srgbClr val="161E2D"/>
                </a:solidFill>
                <a:latin typeface="Arial" panose="020B0604020202020204" pitchFamily="34" charset="0"/>
              </a:rPr>
              <a:pPr fontAlgn="base">
                <a:spcBef>
                  <a:spcPct val="0"/>
                </a:spcBef>
                <a:spcAft>
                  <a:spcPct val="0"/>
                </a:spcAft>
              </a:pPr>
              <a:t>90</a:t>
            </a:fld>
            <a:endParaRPr lang="en-US" altLang="en-US">
              <a:solidFill>
                <a:srgbClr val="161E2D"/>
              </a:solidFill>
              <a:latin typeface="Arial" panose="020B0604020202020204" pitchFamily="34" charset="0"/>
            </a:endParaRP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a:xfrm>
            <a:off x="241300" y="365125"/>
            <a:ext cx="8637588" cy="644525"/>
          </a:xfrm>
        </p:spPr>
        <p:txBody>
          <a:bodyPr/>
          <a:lstStyle/>
          <a:p>
            <a:pPr eaLnBrk="1" hangingPunct="1"/>
            <a:r>
              <a:rPr lang="en-US" altLang="en-US"/>
              <a:t>Front-End Web &amp; Mobile</a:t>
            </a:r>
          </a:p>
        </p:txBody>
      </p:sp>
      <p:sp>
        <p:nvSpPr>
          <p:cNvPr id="149510" name="Footer Placeholder 2">
            <a:extLst>
              <a:ext uri="{FF2B5EF4-FFF2-40B4-BE49-F238E27FC236}">
                <a16:creationId xmlns:a16="http://schemas.microsoft.com/office/drawing/2014/main" id="{BD7B9371-D312-D842-8E7C-73C26D1FA7E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49511" name="Slide Number Placeholder 3">
            <a:extLst>
              <a:ext uri="{FF2B5EF4-FFF2-40B4-BE49-F238E27FC236}">
                <a16:creationId xmlns:a16="http://schemas.microsoft.com/office/drawing/2014/main" id="{FCCFD2B6-F9B2-674A-864B-1698C16E11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B6DC84-673D-8743-A8BE-21D1EA76ECED}" type="slidenum">
              <a:rPr lang="en-US" altLang="en-US" smtClean="0">
                <a:solidFill>
                  <a:srgbClr val="161E2D"/>
                </a:solidFill>
                <a:latin typeface="Arial" panose="020B0604020202020204" pitchFamily="34" charset="0"/>
              </a:rPr>
              <a:pPr fontAlgn="base">
                <a:spcBef>
                  <a:spcPct val="0"/>
                </a:spcBef>
                <a:spcAft>
                  <a:spcPct val="0"/>
                </a:spcAft>
              </a:pPr>
              <a:t>91</a:t>
            </a:fld>
            <a:endParaRPr lang="en-US" altLang="en-US">
              <a:solidFill>
                <a:srgbClr val="161E2D"/>
              </a:solidFill>
              <a:latin typeface="Arial" panose="020B0604020202020204" pitchFamily="34" charset="0"/>
            </a:endParaRP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a:extLst>
              <a:ext uri="{FF2B5EF4-FFF2-40B4-BE49-F238E27FC236}">
                <a16:creationId xmlns:a16="http://schemas.microsoft.com/office/drawing/2014/main" id="{E8CC32E7-FA34-1F4D-A36D-AEA68B8F2A22}"/>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B33ED971-B1D0-D247-8E33-89CD8373980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Amplify</a:t>
            </a:r>
          </a:p>
        </p:txBody>
      </p:sp>
      <p:pic>
        <p:nvPicPr>
          <p:cNvPr id="13" name="Graphic 12">
            <a:extLst>
              <a:ext uri="{FF2B5EF4-FFF2-40B4-BE49-F238E27FC236}">
                <a16:creationId xmlns:a16="http://schemas.microsoft.com/office/drawing/2014/main" id="{17B90556-38D4-4E45-B046-BFCB4CEE5B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6812" y="1184275"/>
            <a:ext cx="762000" cy="762000"/>
          </a:xfrm>
          <a:prstGeom prst="rect">
            <a:avLst/>
          </a:prstGeom>
        </p:spPr>
      </p:pic>
      <p:sp>
        <p:nvSpPr>
          <p:cNvPr id="16" name="TextBox 11">
            <a:extLst>
              <a:ext uri="{FF2B5EF4-FFF2-40B4-BE49-F238E27FC236}">
                <a16:creationId xmlns:a16="http://schemas.microsoft.com/office/drawing/2014/main" id="{C601580C-F345-6648-8E8E-566C7EA759C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Location Service</a:t>
            </a:r>
          </a:p>
        </p:txBody>
      </p:sp>
      <p:sp>
        <p:nvSpPr>
          <p:cNvPr id="17" name="TextBox 16">
            <a:extLst>
              <a:ext uri="{FF2B5EF4-FFF2-40B4-BE49-F238E27FC236}">
                <a16:creationId xmlns:a16="http://schemas.microsoft.com/office/drawing/2014/main" id="{BF0CA56A-3D78-6E41-98D8-23F5754AD8B0}"/>
              </a:ext>
            </a:extLst>
          </p:cNvPr>
          <p:cNvSpPr txBox="1">
            <a:spLocks noChangeArrowheads="1"/>
          </p:cNvSpPr>
          <p:nvPr/>
        </p:nvSpPr>
        <p:spPr bwMode="auto">
          <a:xfrm>
            <a:off x="6746875" y="3292138"/>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Track</a:t>
            </a:r>
          </a:p>
        </p:txBody>
      </p:sp>
      <p:pic>
        <p:nvPicPr>
          <p:cNvPr id="20" name="Graphic 6">
            <a:extLst>
              <a:ext uri="{FF2B5EF4-FFF2-40B4-BE49-F238E27FC236}">
                <a16:creationId xmlns:a16="http://schemas.microsoft.com/office/drawing/2014/main" id="{ECF41A45-C77F-6540-941C-2483CAD1D6D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8">
            <a:extLst>
              <a:ext uri="{FF2B5EF4-FFF2-40B4-BE49-F238E27FC236}">
                <a16:creationId xmlns:a16="http://schemas.microsoft.com/office/drawing/2014/main" id="{945C4F0F-DAF3-324B-B2B9-2D163596407B}"/>
              </a:ext>
            </a:extLst>
          </p:cNvPr>
          <p:cNvSpPr txBox="1">
            <a:spLocks noChangeArrowheads="1"/>
          </p:cNvSpPr>
          <p:nvPr/>
        </p:nvSpPr>
        <p:spPr bwMode="auto">
          <a:xfrm>
            <a:off x="7867650" y="3271053"/>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Place</a:t>
            </a:r>
          </a:p>
        </p:txBody>
      </p:sp>
      <p:sp>
        <p:nvSpPr>
          <p:cNvPr id="22" name="TextBox 20">
            <a:extLst>
              <a:ext uri="{FF2B5EF4-FFF2-40B4-BE49-F238E27FC236}">
                <a16:creationId xmlns:a16="http://schemas.microsoft.com/office/drawing/2014/main" id="{F10B67E2-DDEF-7F45-87AE-587C3C008BDD}"/>
              </a:ext>
            </a:extLst>
          </p:cNvPr>
          <p:cNvSpPr txBox="1">
            <a:spLocks noChangeArrowheads="1"/>
          </p:cNvSpPr>
          <p:nvPr/>
        </p:nvSpPr>
        <p:spPr bwMode="auto">
          <a:xfrm>
            <a:off x="6734968" y="4339917"/>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Map</a:t>
            </a:r>
          </a:p>
        </p:txBody>
      </p:sp>
      <p:sp>
        <p:nvSpPr>
          <p:cNvPr id="23" name="TextBox 22">
            <a:extLst>
              <a:ext uri="{FF2B5EF4-FFF2-40B4-BE49-F238E27FC236}">
                <a16:creationId xmlns:a16="http://schemas.microsoft.com/office/drawing/2014/main" id="{086D4E28-5699-374F-AA8B-DBD6B81970A6}"/>
              </a:ext>
            </a:extLst>
          </p:cNvPr>
          <p:cNvSpPr txBox="1">
            <a:spLocks noChangeArrowheads="1"/>
          </p:cNvSpPr>
          <p:nvPr/>
        </p:nvSpPr>
        <p:spPr bwMode="auto">
          <a:xfrm>
            <a:off x="7867650" y="4331260"/>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Geofence</a:t>
            </a:r>
          </a:p>
        </p:txBody>
      </p:sp>
      <p:pic>
        <p:nvPicPr>
          <p:cNvPr id="24" name="Graphic 8">
            <a:extLst>
              <a:ext uri="{FF2B5EF4-FFF2-40B4-BE49-F238E27FC236}">
                <a16:creationId xmlns:a16="http://schemas.microsoft.com/office/drawing/2014/main" id="{036C617D-0F69-BB47-9CF4-D5D6D51746DC}"/>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255000" y="2834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5">
            <a:extLst>
              <a:ext uri="{FF2B5EF4-FFF2-40B4-BE49-F238E27FC236}">
                <a16:creationId xmlns:a16="http://schemas.microsoft.com/office/drawing/2014/main" id="{07916C61-A568-F040-8D89-B1DC649FAD4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095332" y="3876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7">
            <a:extLst>
              <a:ext uri="{FF2B5EF4-FFF2-40B4-BE49-F238E27FC236}">
                <a16:creationId xmlns:a16="http://schemas.microsoft.com/office/drawing/2014/main" id="{93006766-55EF-D84D-93CE-6F5016FE4C0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250238" y="3873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70B6CF28-12A9-E744-A1D7-7B5B158B988F}"/>
              </a:ext>
            </a:extLst>
          </p:cNvPr>
          <p:cNvSpPr txBox="1">
            <a:spLocks noChangeArrowheads="1"/>
          </p:cNvSpPr>
          <p:nvPr/>
        </p:nvSpPr>
        <p:spPr bwMode="auto">
          <a:xfrm>
            <a:off x="6725445" y="5387696"/>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Routes</a:t>
            </a:r>
          </a:p>
        </p:txBody>
      </p:sp>
      <p:pic>
        <p:nvPicPr>
          <p:cNvPr id="28" name="Graphic 25">
            <a:extLst>
              <a:ext uri="{FF2B5EF4-FFF2-40B4-BE49-F238E27FC236}">
                <a16:creationId xmlns:a16="http://schemas.microsoft.com/office/drawing/2014/main" id="{F0D57415-808E-2742-8351-A9886D5D4388}"/>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089775"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18A9C193-FACC-EA43-B58A-94A8ADCE21B5}"/>
              </a:ext>
            </a:extLst>
          </p:cNvPr>
          <p:cNvSpPr txBox="1">
            <a:spLocks noChangeArrowheads="1"/>
          </p:cNvSpPr>
          <p:nvPr/>
        </p:nvSpPr>
        <p:spPr bwMode="auto">
          <a:xfrm>
            <a:off x="2752502" y="3251200"/>
            <a:ext cx="12498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Amplify Studio</a:t>
            </a:r>
          </a:p>
        </p:txBody>
      </p:sp>
      <p:pic>
        <p:nvPicPr>
          <p:cNvPr id="30" name="Graphic 29">
            <a:extLst>
              <a:ext uri="{FF2B5EF4-FFF2-40B4-BE49-F238E27FC236}">
                <a16:creationId xmlns:a16="http://schemas.microsoft.com/office/drawing/2014/main" id="{C762D1FC-4F35-004E-83F3-62F25F1682E3}"/>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3148808" y="2794000"/>
            <a:ext cx="457200" cy="457200"/>
          </a:xfrm>
          <a:prstGeom prst="rect">
            <a:avLst/>
          </a:prstGeom>
        </p:spPr>
      </p:pic>
    </p:spTree>
    <p:extLst>
      <p:ext uri="{BB962C8B-B14F-4D97-AF65-F5344CB8AC3E}">
        <p14:creationId xmlns:p14="http://schemas.microsoft.com/office/powerpoint/2010/main" val="30736230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a:xfrm>
            <a:off x="290513" y="2101850"/>
            <a:ext cx="8196262" cy="2251075"/>
          </a:xfrm>
        </p:spPr>
        <p:txBody>
          <a:bodyPr/>
          <a:lstStyle/>
          <a:p>
            <a:pPr eaLnBrk="1" hangingPunct="1"/>
            <a:r>
              <a:rPr lang="en-US" altLang="en-US"/>
              <a:t>Games</a:t>
            </a:r>
          </a:p>
        </p:txBody>
      </p:sp>
      <p:sp>
        <p:nvSpPr>
          <p:cNvPr id="116739" name="Footer Placeholder 2">
            <a:extLst>
              <a:ext uri="{FF2B5EF4-FFF2-40B4-BE49-F238E27FC236}">
                <a16:creationId xmlns:a16="http://schemas.microsoft.com/office/drawing/2014/main" id="{D6083D63-FD72-C94E-B103-1DDFAD9789E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6740" name="Slide Number Placeholder 3">
            <a:extLst>
              <a:ext uri="{FF2B5EF4-FFF2-40B4-BE49-F238E27FC236}">
                <a16:creationId xmlns:a16="http://schemas.microsoft.com/office/drawing/2014/main" id="{C709BA6E-B6DA-A340-B647-FC0028977AB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64C3C2-4E44-104F-8BBE-E7FF7D766CFC}" type="slidenum">
              <a:rPr lang="en-US" altLang="en-US" smtClean="0">
                <a:solidFill>
                  <a:srgbClr val="161E2D"/>
                </a:solidFill>
                <a:latin typeface="Arial" panose="020B0604020202020204" pitchFamily="34" charset="0"/>
              </a:rPr>
              <a:pPr fontAlgn="base">
                <a:spcBef>
                  <a:spcPct val="0"/>
                </a:spcBef>
                <a:spcAft>
                  <a:spcPct val="0"/>
                </a:spcAft>
              </a:pPr>
              <a:t>92</a:t>
            </a:fld>
            <a:endParaRPr lang="en-US" altLang="en-US">
              <a:solidFill>
                <a:srgbClr val="161E2D"/>
              </a:solidFill>
              <a:latin typeface="Arial" panose="020B0604020202020204" pitchFamily="34" charset="0"/>
            </a:endParaRP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a:xfrm>
            <a:off x="241300" y="365125"/>
            <a:ext cx="8637588" cy="644525"/>
          </a:xfrm>
        </p:spPr>
        <p:txBody>
          <a:bodyPr/>
          <a:lstStyle/>
          <a:p>
            <a:pPr eaLnBrk="1" hangingPunct="1"/>
            <a:r>
              <a:rPr lang="en-US" altLang="en-US"/>
              <a:t>Games</a:t>
            </a:r>
          </a:p>
        </p:txBody>
      </p:sp>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rgbClr val="161E2D"/>
                </a:solidFill>
                <a:latin typeface="Arial" panose="020B0604020202020204" pitchFamily="34" charset="0"/>
              </a:rPr>
              <a:pPr fontAlgn="base">
                <a:spcBef>
                  <a:spcPct val="0"/>
                </a:spcBef>
                <a:spcAft>
                  <a:spcPct val="0"/>
                </a:spcAft>
              </a:pPr>
              <a:t>93</a:t>
            </a:fld>
            <a:endParaRPr lang="en-US" altLang="en-US">
              <a:solidFill>
                <a:srgbClr val="161E2D"/>
              </a:solidFill>
              <a:latin typeface="Arial" panose="020B0604020202020204" pitchFamily="34" charset="0"/>
            </a:endParaRP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1/2</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7770" name="Graphic 11">
            <a:extLst>
              <a:ext uri="{FF2B5EF4-FFF2-40B4-BE49-F238E27FC236}">
                <a16:creationId xmlns:a16="http://schemas.microsoft.com/office/drawing/2014/main" id="{50A43D84-54B5-9B41-B7BC-1AF2523C14A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1" name="TextBox 12">
            <a:extLst>
              <a:ext uri="{FF2B5EF4-FFF2-40B4-BE49-F238E27FC236}">
                <a16:creationId xmlns:a16="http://schemas.microsoft.com/office/drawing/2014/main" id="{7A4F7E94-C25A-044F-8750-78FEBD2165C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GameKit</a:t>
            </a:r>
          </a:p>
        </p:txBody>
      </p:sp>
      <p:pic>
        <p:nvPicPr>
          <p:cNvPr id="13" name="Graphic 12">
            <a:extLst>
              <a:ext uri="{FF2B5EF4-FFF2-40B4-BE49-F238E27FC236}">
                <a16:creationId xmlns:a16="http://schemas.microsoft.com/office/drawing/2014/main" id="{0A1EB609-3DE3-F243-83AE-5E5E93DDC15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14" name="TextBox 11">
            <a:extLst>
              <a:ext uri="{FF2B5EF4-FFF2-40B4-BE49-F238E27FC236}">
                <a16:creationId xmlns:a16="http://schemas.microsoft.com/office/drawing/2014/main" id="{D68A6906-6700-024F-9385-80CD7134BF2E}"/>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GameSparks</a:t>
            </a:r>
          </a:p>
        </p:txBody>
      </p:sp>
      <p:pic>
        <p:nvPicPr>
          <p:cNvPr id="15" name="Graphic 23">
            <a:extLst>
              <a:ext uri="{FF2B5EF4-FFF2-40B4-BE49-F238E27FC236}">
                <a16:creationId xmlns:a16="http://schemas.microsoft.com/office/drawing/2014/main" id="{5CC55D05-B131-F941-9222-F7EF5B784E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520C492F-2EF8-DA4E-862A-2568D3DE12A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a:xfrm>
            <a:off x="241300" y="365125"/>
            <a:ext cx="8637588" cy="644525"/>
          </a:xfrm>
        </p:spPr>
        <p:txBody>
          <a:bodyPr/>
          <a:lstStyle/>
          <a:p>
            <a:pPr eaLnBrk="1" hangingPunct="1"/>
            <a:r>
              <a:rPr lang="en-US" altLang="en-US"/>
              <a:t>Games</a:t>
            </a:r>
          </a:p>
        </p:txBody>
      </p:sp>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rgbClr val="161E2D"/>
                </a:solidFill>
                <a:latin typeface="Arial" panose="020B0604020202020204" pitchFamily="34" charset="0"/>
              </a:rPr>
              <a:pPr fontAlgn="base">
                <a:spcBef>
                  <a:spcPct val="0"/>
                </a:spcBef>
                <a:spcAft>
                  <a:spcPct val="0"/>
                </a:spcAft>
              </a:pPr>
              <a:t>94</a:t>
            </a:fld>
            <a:endParaRPr lang="en-US" altLang="en-US">
              <a:solidFill>
                <a:srgbClr val="161E2D"/>
              </a:solidFill>
              <a:latin typeface="Arial" panose="020B0604020202020204" pitchFamily="34" charset="0"/>
            </a:endParaRP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2/2</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Lumberyard</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1622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a:xfrm>
            <a:off x="290513" y="2101850"/>
            <a:ext cx="8196262" cy="2251075"/>
          </a:xfrm>
        </p:spPr>
        <p:txBody>
          <a:bodyPr/>
          <a:lstStyle/>
          <a:p>
            <a:pPr eaLnBrk="1" hangingPunct="1"/>
            <a:r>
              <a:rPr lang="en-US" altLang="en-US"/>
              <a:t>Internet of</a:t>
            </a:r>
            <a:br>
              <a:rPr lang="en-US" altLang="en-US"/>
            </a:br>
            <a:r>
              <a:rPr lang="en-US" altLang="en-US"/>
              <a:t>Things</a:t>
            </a:r>
          </a:p>
        </p:txBody>
      </p:sp>
      <p:sp>
        <p:nvSpPr>
          <p:cNvPr id="118787" name="Footer Placeholder 2">
            <a:extLst>
              <a:ext uri="{FF2B5EF4-FFF2-40B4-BE49-F238E27FC236}">
                <a16:creationId xmlns:a16="http://schemas.microsoft.com/office/drawing/2014/main" id="{E3544A25-5628-0D47-B798-DFEE55B0C06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8788" name="Slide Number Placeholder 3">
            <a:extLst>
              <a:ext uri="{FF2B5EF4-FFF2-40B4-BE49-F238E27FC236}">
                <a16:creationId xmlns:a16="http://schemas.microsoft.com/office/drawing/2014/main" id="{85B542CB-C8C7-B54C-8EF9-A3F3A70E1E7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3E1F94-8FB0-D24B-80EC-9D18AE6BDFD7}" type="slidenum">
              <a:rPr lang="en-US" altLang="en-US" smtClean="0">
                <a:solidFill>
                  <a:srgbClr val="161E2D"/>
                </a:solidFill>
                <a:latin typeface="Arial" panose="020B0604020202020204" pitchFamily="34" charset="0"/>
              </a:rPr>
              <a:pPr fontAlgn="base">
                <a:spcBef>
                  <a:spcPct val="0"/>
                </a:spcBef>
                <a:spcAft>
                  <a:spcPct val="0"/>
                </a:spcAft>
              </a:pPr>
              <a:t>95</a:t>
            </a:fld>
            <a:endParaRPr lang="en-US" altLang="en-US">
              <a:solidFill>
                <a:srgbClr val="161E2D"/>
              </a:solidFill>
              <a:latin typeface="Arial" panose="020B0604020202020204" pitchFamily="34" charset="0"/>
            </a:endParaRP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eaLnBrk="1" hangingPunct="1"/>
            <a:r>
              <a:rPr lang="en-US" altLang="en-US"/>
              <a:t>Internet of Things</a:t>
            </a: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p:txBody>
          <a:bodyPr/>
          <a:lstStyle/>
          <a:p>
            <a:pPr eaLnBrk="1" hangingPunct="1"/>
            <a:r>
              <a:rPr lang="en-US" altLang="en-US"/>
              <a:t>1/7</a:t>
            </a:r>
          </a:p>
        </p:txBody>
      </p:sp>
      <p:sp>
        <p:nvSpPr>
          <p:cNvPr id="119814" name="Footer Placeholder 2">
            <a:extLst>
              <a:ext uri="{FF2B5EF4-FFF2-40B4-BE49-F238E27FC236}">
                <a16:creationId xmlns:a16="http://schemas.microsoft.com/office/drawing/2014/main" id="{7FEEF789-64A5-8E4D-BECA-9BE0CDFC42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19815" name="Slide Number Placeholder 3">
            <a:extLst>
              <a:ext uri="{FF2B5EF4-FFF2-40B4-BE49-F238E27FC236}">
                <a16:creationId xmlns:a16="http://schemas.microsoft.com/office/drawing/2014/main" id="{23867B9E-226C-5C4F-9F15-F90E762288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D01ABB-AC05-B345-B481-4768FE019850}" type="slidenum">
              <a:rPr lang="en-US" altLang="en-US" smtClean="0">
                <a:solidFill>
                  <a:srgbClr val="161E2D"/>
                </a:solidFill>
                <a:latin typeface="Arial" panose="020B0604020202020204" pitchFamily="34" charset="0"/>
              </a:rPr>
              <a:pPr fontAlgn="base">
                <a:spcBef>
                  <a:spcPct val="0"/>
                </a:spcBef>
                <a:spcAft>
                  <a:spcPct val="0"/>
                </a:spcAft>
              </a:pPr>
              <a:t>96</a:t>
            </a:fld>
            <a:endParaRPr lang="en-US" altLang="en-US">
              <a:solidFill>
                <a:srgbClr val="161E2D"/>
              </a:solidFill>
              <a:latin typeface="Arial" panose="020B0604020202020204" pitchFamily="34" charset="0"/>
            </a:endParaRP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Data store</a:t>
            </a:r>
          </a:p>
        </p:txBody>
      </p:sp>
      <p:pic>
        <p:nvPicPr>
          <p:cNvPr id="119829" name="Graphic 6">
            <a:extLst>
              <a:ext uri="{FF2B5EF4-FFF2-40B4-BE49-F238E27FC236}">
                <a16:creationId xmlns:a16="http://schemas.microsoft.com/office/drawing/2014/main" id="{9ADD063C-43EC-164C-8708-0D04B358BD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0" name="Graphic 8">
            <a:extLst>
              <a:ext uri="{FF2B5EF4-FFF2-40B4-BE49-F238E27FC236}">
                <a16:creationId xmlns:a16="http://schemas.microsoft.com/office/drawing/2014/main" id="{696FEBAB-41A9-0946-B6F6-50D90BCAF0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1" name="Graphic 25">
            <a:extLst>
              <a:ext uri="{FF2B5EF4-FFF2-40B4-BE49-F238E27FC236}">
                <a16:creationId xmlns:a16="http://schemas.microsoft.com/office/drawing/2014/main" id="{46F018B3-482F-BD45-A23B-07882D2726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2" name="Graphic 27">
            <a:extLst>
              <a:ext uri="{FF2B5EF4-FFF2-40B4-BE49-F238E27FC236}">
                <a16:creationId xmlns:a16="http://schemas.microsoft.com/office/drawing/2014/main" id="{BD79E935-917A-6744-8456-E0ADD18A32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Graphic 30">
            <a:extLst>
              <a:ext uri="{FF2B5EF4-FFF2-40B4-BE49-F238E27FC236}">
                <a16:creationId xmlns:a16="http://schemas.microsoft.com/office/drawing/2014/main" id="{CC714B59-2D01-C84D-8162-0A0C53CAAE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8825" y="5003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a:extLst>
              <a:ext uri="{FF2B5EF4-FFF2-40B4-BE49-F238E27FC236}">
                <a16:creationId xmlns:a16="http://schemas.microsoft.com/office/drawing/2014/main" id="{9DA8FB4F-342D-5BF8-DEDA-7407E5A8903F}"/>
              </a:ext>
            </a:extLst>
          </p:cNvPr>
          <p:cNvSpPr txBox="1">
            <a:spLocks noChangeArrowheads="1"/>
          </p:cNvSpPr>
          <p:nvPr/>
        </p:nvSpPr>
        <p:spPr bwMode="auto">
          <a:xfrm>
            <a:off x="2823376" y="3251200"/>
            <a:ext cx="10879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IoT Device Tester</a:t>
            </a:r>
          </a:p>
        </p:txBody>
      </p:sp>
      <p:pic>
        <p:nvPicPr>
          <p:cNvPr id="3" name="Graphic 2">
            <a:extLst>
              <a:ext uri="{FF2B5EF4-FFF2-40B4-BE49-F238E27FC236}">
                <a16:creationId xmlns:a16="http://schemas.microsoft.com/office/drawing/2014/main" id="{40D0C29C-CAB9-AA86-A45E-BF80E184CE96}"/>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140099" y="2794000"/>
            <a:ext cx="457200" cy="4572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a:t>2/7</a:t>
            </a:r>
          </a:p>
        </p:txBody>
      </p:sp>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rgbClr val="161E2D"/>
                </a:solidFill>
                <a:latin typeface="Arial" panose="020B0604020202020204" pitchFamily="34" charset="0"/>
              </a:rPr>
              <a:pPr fontAlgn="base">
                <a:spcBef>
                  <a:spcPct val="0"/>
                </a:spcBef>
                <a:spcAft>
                  <a:spcPct val="0"/>
                </a:spcAft>
              </a:pPr>
              <a:t>97</a:t>
            </a:fld>
            <a:endParaRPr lang="en-US" altLang="en-US">
              <a:solidFill>
                <a:srgbClr val="161E2D"/>
              </a:solidFill>
              <a:latin typeface="Arial" panose="020B0604020202020204" pitchFamily="34" charset="0"/>
            </a:endParaRP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Device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Events</a:t>
            </a:r>
          </a:p>
        </p:txBody>
      </p:sp>
      <p:sp>
        <p:nvSpPr>
          <p:cNvPr id="120848" name="TextBox 16">
            <a:extLst>
              <a:ext uri="{FF2B5EF4-FFF2-40B4-BE49-F238E27FC236}">
                <a16:creationId xmlns:a16="http://schemas.microsoft.com/office/drawing/2014/main" id="{CB83434C-6DD1-3746-A9E9-4305046A1728}"/>
              </a:ext>
            </a:extLst>
          </p:cNvPr>
          <p:cNvSpPr txBox="1">
            <a:spLocks noChangeArrowheads="1"/>
          </p:cNvSpPr>
          <p:nvPr/>
        </p:nvSpPr>
        <p:spPr bwMode="auto">
          <a:xfrm>
            <a:off x="4956969"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IoT device jobs</a:t>
            </a:r>
          </a:p>
        </p:txBody>
      </p:sp>
      <p:pic>
        <p:nvPicPr>
          <p:cNvPr id="120849" name="Graphic 7">
            <a:extLst>
              <a:ext uri="{FF2B5EF4-FFF2-40B4-BE49-F238E27FC236}">
                <a16:creationId xmlns:a16="http://schemas.microsoft.com/office/drawing/2014/main" id="{F5982A84-0395-9743-829F-6F0D82493F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6">
            <a:extLst>
              <a:ext uri="{FF2B5EF4-FFF2-40B4-BE49-F238E27FC236}">
                <a16:creationId xmlns:a16="http://schemas.microsoft.com/office/drawing/2014/main" id="{E31BA107-50BB-1478-A2AB-7FF55EDF3FEF}"/>
              </a:ext>
            </a:extLst>
          </p:cNvPr>
          <p:cNvSpPr txBox="1">
            <a:spLocks noChangeArrowheads="1"/>
          </p:cNvSpPr>
          <p:nvPr/>
        </p:nvSpPr>
        <p:spPr bwMode="auto">
          <a:xfrm>
            <a:off x="7239001"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Fleet Hub</a:t>
            </a:r>
          </a:p>
        </p:txBody>
      </p:sp>
      <p:pic>
        <p:nvPicPr>
          <p:cNvPr id="20" name="Graphic 7">
            <a:extLst>
              <a:ext uri="{FF2B5EF4-FFF2-40B4-BE49-F238E27FC236}">
                <a16:creationId xmlns:a16="http://schemas.microsoft.com/office/drawing/2014/main" id="{B64E815D-BCE3-6F34-3434-779E7C0F1677}"/>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68747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a:extLst>
              <a:ext uri="{FF2B5EF4-FFF2-40B4-BE49-F238E27FC236}">
                <a16:creationId xmlns:a16="http://schemas.microsoft.com/office/drawing/2014/main" id="{0DDEFE1B-8165-A7F5-AEBD-0E72BD44107B}"/>
              </a:ext>
            </a:extLst>
          </p:cNvPr>
          <p:cNvSpPr txBox="1">
            <a:spLocks noChangeArrowheads="1"/>
          </p:cNvSpPr>
          <p:nvPr/>
        </p:nvSpPr>
        <p:spPr bwMode="auto">
          <a:xfrm>
            <a:off x="2694017" y="3251200"/>
            <a:ext cx="132041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Device Advisor</a:t>
            </a:r>
          </a:p>
        </p:txBody>
      </p:sp>
      <p:pic>
        <p:nvPicPr>
          <p:cNvPr id="3" name="Graphic 2">
            <a:extLst>
              <a:ext uri="{FF2B5EF4-FFF2-40B4-BE49-F238E27FC236}">
                <a16:creationId xmlns:a16="http://schemas.microsoft.com/office/drawing/2014/main" id="{D08324C5-7F90-C074-765F-C2F721CEE9E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140099" y="2794000"/>
            <a:ext cx="457200" cy="457200"/>
          </a:xfrm>
          <a:prstGeom prst="rect">
            <a:avLst/>
          </a:prstGeom>
        </p:spPr>
      </p:pic>
      <p:sp>
        <p:nvSpPr>
          <p:cNvPr id="4" name="TextBox 3">
            <a:extLst>
              <a:ext uri="{FF2B5EF4-FFF2-40B4-BE49-F238E27FC236}">
                <a16:creationId xmlns:a16="http://schemas.microsoft.com/office/drawing/2014/main" id="{8868B212-D412-9F6C-4511-2EA29DD4F686}"/>
              </a:ext>
            </a:extLst>
          </p:cNvPr>
          <p:cNvSpPr txBox="1">
            <a:spLocks noChangeArrowheads="1"/>
          </p:cNvSpPr>
          <p:nvPr/>
        </p:nvSpPr>
        <p:spPr bwMode="auto">
          <a:xfrm>
            <a:off x="2694017" y="4225656"/>
            <a:ext cx="1320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Device Location</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5" name="Graphic 10">
            <a:extLst>
              <a:ext uri="{FF2B5EF4-FFF2-40B4-BE49-F238E27FC236}">
                <a16:creationId xmlns:a16="http://schemas.microsoft.com/office/drawing/2014/main" id="{B1A143DA-7826-478D-D635-AF533ED00BA4}"/>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132645"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Graphic 20">
            <a:extLst>
              <a:ext uri="{FF2B5EF4-FFF2-40B4-BE49-F238E27FC236}">
                <a16:creationId xmlns:a16="http://schemas.microsoft.com/office/drawing/2014/main" id="{ABE77FA7-042E-FB4F-8A29-DC8B3E7AD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666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8" name="Graphic 17">
            <a:extLst>
              <a:ext uri="{FF2B5EF4-FFF2-40B4-BE49-F238E27FC236}">
                <a16:creationId xmlns:a16="http://schemas.microsoft.com/office/drawing/2014/main" id="{BEA29866-F561-0B41-AFBC-A45463114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eaLnBrk="1" hangingPunct="1"/>
            <a:r>
              <a:rPr lang="en-US" altLang="en-US"/>
              <a:t>Internet of Things</a:t>
            </a: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p:txBody>
          <a:bodyPr/>
          <a:lstStyle/>
          <a:p>
            <a:pPr eaLnBrk="1" hangingPunct="1"/>
            <a:r>
              <a:rPr lang="en-US" altLang="en-US"/>
              <a:t>3/7</a:t>
            </a:r>
          </a:p>
        </p:txBody>
      </p:sp>
      <p:sp>
        <p:nvSpPr>
          <p:cNvPr id="121861" name="Footer Placeholder 2">
            <a:extLst>
              <a:ext uri="{FF2B5EF4-FFF2-40B4-BE49-F238E27FC236}">
                <a16:creationId xmlns:a16="http://schemas.microsoft.com/office/drawing/2014/main" id="{0CB25426-64E5-EA4B-BEE0-76B7FF102FC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21862" name="Slide Number Placeholder 3">
            <a:extLst>
              <a:ext uri="{FF2B5EF4-FFF2-40B4-BE49-F238E27FC236}">
                <a16:creationId xmlns:a16="http://schemas.microsoft.com/office/drawing/2014/main" id="{40932401-4E28-2343-8C9C-9EC3E381209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3E8D3B-6F79-2241-ACD8-6C23CFCE8BA0}" type="slidenum">
              <a:rPr lang="en-US" altLang="en-US" smtClean="0">
                <a:solidFill>
                  <a:srgbClr val="161E2D"/>
                </a:solidFill>
                <a:latin typeface="Arial" panose="020B0604020202020204" pitchFamily="34" charset="0"/>
              </a:rPr>
              <a:pPr fontAlgn="base">
                <a:spcBef>
                  <a:spcPct val="0"/>
                </a:spcBef>
                <a:spcAft>
                  <a:spcPct val="0"/>
                </a:spcAft>
              </a:pPr>
              <a:t>98</a:t>
            </a:fld>
            <a:endParaRPr lang="en-US" altLang="en-US">
              <a:solidFill>
                <a:srgbClr val="161E2D"/>
              </a:solidFill>
              <a:latin typeface="Arial" panose="020B0604020202020204" pitchFamily="34" charset="0"/>
            </a:endParaRP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Greengrass</a:t>
            </a:r>
          </a:p>
        </p:txBody>
      </p:sp>
      <p:sp>
        <p:nvSpPr>
          <p:cNvPr id="121866" name="TextBox 11">
            <a:extLst>
              <a:ext uri="{FF2B5EF4-FFF2-40B4-BE49-F238E27FC236}">
                <a16:creationId xmlns:a16="http://schemas.microsoft.com/office/drawing/2014/main" id="{168C9888-D333-6A40-8F42-6308CE127EF5}"/>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SiteWise</a:t>
            </a:r>
          </a:p>
        </p:txBody>
      </p:sp>
      <p:sp>
        <p:nvSpPr>
          <p:cNvPr id="121867" name="TextBox 12">
            <a:extLst>
              <a:ext uri="{FF2B5EF4-FFF2-40B4-BE49-F238E27FC236}">
                <a16:creationId xmlns:a16="http://schemas.microsoft.com/office/drawing/2014/main" id="{3BF9DD51-9FCC-5649-912A-0E82DF7032F1}"/>
              </a:ext>
            </a:extLst>
          </p:cNvPr>
          <p:cNvSpPr txBox="1">
            <a:spLocks noChangeArrowheads="1"/>
          </p:cNvSpPr>
          <p:nvPr/>
        </p:nvSpPr>
        <p:spPr bwMode="auto">
          <a:xfrm>
            <a:off x="906736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Things Graph</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70" name="TextBox 15">
            <a:extLst>
              <a:ext uri="{FF2B5EF4-FFF2-40B4-BE49-F238E27FC236}">
                <a16:creationId xmlns:a16="http://schemas.microsoft.com/office/drawing/2014/main" id="{827B600A-D9BC-B047-A401-E6661068C630}"/>
              </a:ext>
            </a:extLst>
          </p:cNvPr>
          <p:cNvSpPr txBox="1">
            <a:spLocks noChangeArrowheads="1"/>
          </p:cNvSpPr>
          <p:nvPr/>
        </p:nvSpPr>
        <p:spPr bwMode="auto">
          <a:xfrm>
            <a:off x="2419480" y="3225886"/>
            <a:ext cx="10354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Connector</a:t>
            </a:r>
          </a:p>
        </p:txBody>
      </p:sp>
      <p:pic>
        <p:nvPicPr>
          <p:cNvPr id="121871" name="Graphic 6">
            <a:extLst>
              <a:ext uri="{FF2B5EF4-FFF2-40B4-BE49-F238E27FC236}">
                <a16:creationId xmlns:a16="http://schemas.microsoft.com/office/drawing/2014/main" id="{A2F37D9A-1C72-1D47-B4DC-278AA39FA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3993" y="28278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9207954A-1A39-5546-BE38-AB0A3C43EEF4}"/>
              </a:ext>
            </a:extLst>
          </p:cNvPr>
          <p:cNvSpPr txBox="1">
            <a:spLocks noChangeArrowheads="1"/>
          </p:cNvSpPr>
          <p:nvPr/>
        </p:nvSpPr>
        <p:spPr bwMode="auto">
          <a:xfrm>
            <a:off x="44913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Artifact</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30" name="TextBox 25">
            <a:extLst>
              <a:ext uri="{FF2B5EF4-FFF2-40B4-BE49-F238E27FC236}">
                <a16:creationId xmlns:a16="http://schemas.microsoft.com/office/drawing/2014/main" id="{63987334-BED3-EE4D-9BF4-DD46462416A6}"/>
              </a:ext>
            </a:extLst>
          </p:cNvPr>
          <p:cNvSpPr txBox="1">
            <a:spLocks noChangeArrowheads="1"/>
          </p:cNvSpPr>
          <p:nvPr/>
        </p:nvSpPr>
        <p:spPr bwMode="auto">
          <a:xfrm>
            <a:off x="55309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10">
            <a:extLst>
              <a:ext uri="{FF2B5EF4-FFF2-40B4-BE49-F238E27FC236}">
                <a16:creationId xmlns:a16="http://schemas.microsoft.com/office/drawing/2014/main" id="{BC309BD4-9748-E54E-A55B-C3D557A5C0D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785015"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2">
            <a:extLst>
              <a:ext uri="{FF2B5EF4-FFF2-40B4-BE49-F238E27FC236}">
                <a16:creationId xmlns:a16="http://schemas.microsoft.com/office/drawing/2014/main" id="{1602F942-F1E1-4646-9305-39DD9F53339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820418"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a:extLst>
              <a:ext uri="{FF2B5EF4-FFF2-40B4-BE49-F238E27FC236}">
                <a16:creationId xmlns:a16="http://schemas.microsoft.com/office/drawing/2014/main" id="{05C5C28B-BEB5-B54C-B24D-DFF39DBA02B6}"/>
              </a:ext>
            </a:extLst>
          </p:cNvPr>
          <p:cNvSpPr txBox="1">
            <a:spLocks noChangeArrowheads="1"/>
          </p:cNvSpPr>
          <p:nvPr/>
        </p:nvSpPr>
        <p:spPr bwMode="auto">
          <a:xfrm>
            <a:off x="3455951" y="4225656"/>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nucleus</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37" name="TextBox 25">
            <a:extLst>
              <a:ext uri="{FF2B5EF4-FFF2-40B4-BE49-F238E27FC236}">
                <a16:creationId xmlns:a16="http://schemas.microsoft.com/office/drawing/2014/main" id="{9A1FF95D-09D7-334A-A8C8-F4125D9D4278}"/>
              </a:ext>
            </a:extLst>
          </p:cNvPr>
          <p:cNvSpPr txBox="1">
            <a:spLocks noChangeArrowheads="1"/>
          </p:cNvSpPr>
          <p:nvPr/>
        </p:nvSpPr>
        <p:spPr bwMode="auto">
          <a:xfrm>
            <a:off x="4495561" y="422565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private</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10">
            <a:extLst>
              <a:ext uri="{FF2B5EF4-FFF2-40B4-BE49-F238E27FC236}">
                <a16:creationId xmlns:a16="http://schemas.microsoft.com/office/drawing/2014/main" id="{C95F5957-B0BF-5A40-8DB7-7CAF4BA086FD}"/>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749612"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12">
            <a:extLst>
              <a:ext uri="{FF2B5EF4-FFF2-40B4-BE49-F238E27FC236}">
                <a16:creationId xmlns:a16="http://schemas.microsoft.com/office/drawing/2014/main" id="{A7EF92A0-3678-6F4F-8280-8417FC05106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785015"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41">
            <a:extLst>
              <a:ext uri="{FF2B5EF4-FFF2-40B4-BE49-F238E27FC236}">
                <a16:creationId xmlns:a16="http://schemas.microsoft.com/office/drawing/2014/main" id="{9C1BEA6F-7FF6-2845-88A1-FB493D4FE8AE}"/>
              </a:ext>
            </a:extLst>
          </p:cNvPr>
          <p:cNvSpPr txBox="1">
            <a:spLocks noChangeArrowheads="1"/>
          </p:cNvSpPr>
          <p:nvPr/>
        </p:nvSpPr>
        <p:spPr bwMode="auto">
          <a:xfrm>
            <a:off x="2318933" y="5287251"/>
            <a:ext cx="1212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Interprocess communication</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43" name="TextBox 25">
            <a:extLst>
              <a:ext uri="{FF2B5EF4-FFF2-40B4-BE49-F238E27FC236}">
                <a16:creationId xmlns:a16="http://schemas.microsoft.com/office/drawing/2014/main" id="{F6BC4B89-1F8D-0240-92CD-A4402892BDFC}"/>
              </a:ext>
            </a:extLst>
          </p:cNvPr>
          <p:cNvSpPr txBox="1">
            <a:spLocks noChangeArrowheads="1"/>
          </p:cNvSpPr>
          <p:nvPr/>
        </p:nvSpPr>
        <p:spPr bwMode="auto">
          <a:xfrm>
            <a:off x="3449942"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Protocol</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44" name="Graphic 10">
            <a:extLst>
              <a:ext uri="{FF2B5EF4-FFF2-40B4-BE49-F238E27FC236}">
                <a16:creationId xmlns:a16="http://schemas.microsoft.com/office/drawing/2014/main" id="{2B15355E-198F-CA4B-8AAD-F8F9BD96339F}"/>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2703993" y="4834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12">
            <a:extLst>
              <a:ext uri="{FF2B5EF4-FFF2-40B4-BE49-F238E27FC236}">
                <a16:creationId xmlns:a16="http://schemas.microsoft.com/office/drawing/2014/main" id="{2A8E7868-5D18-6D4C-A392-CA9513136D20}"/>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3739396"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49">
            <a:extLst>
              <a:ext uri="{FF2B5EF4-FFF2-40B4-BE49-F238E27FC236}">
                <a16:creationId xmlns:a16="http://schemas.microsoft.com/office/drawing/2014/main" id="{368F9421-DB67-F94C-A3C6-5F4466EDCD55}"/>
              </a:ext>
            </a:extLst>
          </p:cNvPr>
          <p:cNvSpPr txBox="1">
            <a:spLocks noChangeArrowheads="1"/>
          </p:cNvSpPr>
          <p:nvPr/>
        </p:nvSpPr>
        <p:spPr bwMode="auto">
          <a:xfrm>
            <a:off x="2265468" y="4225656"/>
            <a:ext cx="13204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machine learning</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51" name="Graphic 10">
            <a:extLst>
              <a:ext uri="{FF2B5EF4-FFF2-40B4-BE49-F238E27FC236}">
                <a16:creationId xmlns:a16="http://schemas.microsoft.com/office/drawing/2014/main" id="{0272BDBC-4909-C145-B43A-FE53354A68B3}"/>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2704096"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E56CD798-94FC-5643-8793-E99350613FD2}"/>
              </a:ext>
            </a:extLst>
          </p:cNvPr>
          <p:cNvSpPr txBox="1">
            <a:spLocks noChangeArrowheads="1"/>
          </p:cNvSpPr>
          <p:nvPr/>
        </p:nvSpPr>
        <p:spPr bwMode="auto">
          <a:xfrm>
            <a:off x="5535802" y="4220894"/>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public</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53" name="Graphic 10">
            <a:extLst>
              <a:ext uri="{FF2B5EF4-FFF2-40B4-BE49-F238E27FC236}">
                <a16:creationId xmlns:a16="http://schemas.microsoft.com/office/drawing/2014/main" id="{5775AD50-994D-954F-A785-618352A5846F}"/>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820418"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25">
            <a:extLst>
              <a:ext uri="{FF2B5EF4-FFF2-40B4-BE49-F238E27FC236}">
                <a16:creationId xmlns:a16="http://schemas.microsoft.com/office/drawing/2014/main" id="{01B37C6A-0978-304F-BB5A-275033CF214D}"/>
              </a:ext>
            </a:extLst>
          </p:cNvPr>
          <p:cNvSpPr txBox="1">
            <a:spLocks noChangeArrowheads="1"/>
          </p:cNvSpPr>
          <p:nvPr/>
        </p:nvSpPr>
        <p:spPr bwMode="auto">
          <a:xfrm>
            <a:off x="3454361" y="322588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Stream manager</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61" name="Graphic 12">
            <a:extLst>
              <a:ext uri="{FF2B5EF4-FFF2-40B4-BE49-F238E27FC236}">
                <a16:creationId xmlns:a16="http://schemas.microsoft.com/office/drawing/2014/main" id="{C18358F8-33C1-304C-911B-6FEB1AAFF35D}"/>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744338" y="276868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25">
            <a:extLst>
              <a:ext uri="{FF2B5EF4-FFF2-40B4-BE49-F238E27FC236}">
                <a16:creationId xmlns:a16="http://schemas.microsoft.com/office/drawing/2014/main" id="{E128762E-5C31-BA43-93C4-677F63D8BB36}"/>
              </a:ext>
            </a:extLst>
          </p:cNvPr>
          <p:cNvSpPr txBox="1">
            <a:spLocks noChangeArrowheads="1"/>
          </p:cNvSpPr>
          <p:nvPr/>
        </p:nvSpPr>
        <p:spPr bwMode="auto">
          <a:xfrm>
            <a:off x="4485345"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Recipe</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63" name="Graphic 12">
            <a:extLst>
              <a:ext uri="{FF2B5EF4-FFF2-40B4-BE49-F238E27FC236}">
                <a16:creationId xmlns:a16="http://schemas.microsoft.com/office/drawing/2014/main" id="{2B2FB22C-C3B3-424E-998D-DE5035E70A71}"/>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4774799"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55C83D93-6ECC-1E4F-9494-91C8257363B3}"/>
              </a:ext>
            </a:extLst>
          </p:cNvPr>
          <p:cNvSpPr txBox="1">
            <a:spLocks noChangeArrowheads="1"/>
          </p:cNvSpPr>
          <p:nvPr/>
        </p:nvSpPr>
        <p:spPr bwMode="auto">
          <a:xfrm>
            <a:off x="68789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Asset model</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sp>
        <p:nvSpPr>
          <p:cNvPr id="41" name="TextBox 25">
            <a:extLst>
              <a:ext uri="{FF2B5EF4-FFF2-40B4-BE49-F238E27FC236}">
                <a16:creationId xmlns:a16="http://schemas.microsoft.com/office/drawing/2014/main" id="{0F877E84-06DD-9D4A-83AF-67D1C3A13D76}"/>
              </a:ext>
            </a:extLst>
          </p:cNvPr>
          <p:cNvSpPr txBox="1">
            <a:spLocks noChangeArrowheads="1"/>
          </p:cNvSpPr>
          <p:nvPr/>
        </p:nvSpPr>
        <p:spPr bwMode="auto">
          <a:xfrm>
            <a:off x="79185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Asset</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46" name="Graphic 10">
            <a:extLst>
              <a:ext uri="{FF2B5EF4-FFF2-40B4-BE49-F238E27FC236}">
                <a16:creationId xmlns:a16="http://schemas.microsoft.com/office/drawing/2014/main" id="{DC6E8FE3-F326-DE44-89C7-CE8237B3FC0C}"/>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172615"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12">
            <a:extLst>
              <a:ext uri="{FF2B5EF4-FFF2-40B4-BE49-F238E27FC236}">
                <a16:creationId xmlns:a16="http://schemas.microsoft.com/office/drawing/2014/main" id="{CE9D4BAE-D24E-884C-AC76-56489F1F0FD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8208018"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25">
            <a:extLst>
              <a:ext uri="{FF2B5EF4-FFF2-40B4-BE49-F238E27FC236}">
                <a16:creationId xmlns:a16="http://schemas.microsoft.com/office/drawing/2014/main" id="{59C1F5CB-39A1-1D47-A1EA-92BF7889538D}"/>
              </a:ext>
            </a:extLst>
          </p:cNvPr>
          <p:cNvSpPr txBox="1">
            <a:spLocks noChangeArrowheads="1"/>
          </p:cNvSpPr>
          <p:nvPr/>
        </p:nvSpPr>
        <p:spPr bwMode="auto">
          <a:xfrm>
            <a:off x="6883161" y="4225656"/>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Properties</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49" name="Graphic 12">
            <a:extLst>
              <a:ext uri="{FF2B5EF4-FFF2-40B4-BE49-F238E27FC236}">
                <a16:creationId xmlns:a16="http://schemas.microsoft.com/office/drawing/2014/main" id="{6F0C21EC-29D7-0843-B656-D7B4F3E8AB7F}"/>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172615"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53">
            <a:extLst>
              <a:ext uri="{FF2B5EF4-FFF2-40B4-BE49-F238E27FC236}">
                <a16:creationId xmlns:a16="http://schemas.microsoft.com/office/drawing/2014/main" id="{E7843078-663D-7A4F-8F73-97CF3013A389}"/>
              </a:ext>
            </a:extLst>
          </p:cNvPr>
          <p:cNvSpPr txBox="1">
            <a:spLocks noChangeArrowheads="1"/>
          </p:cNvSpPr>
          <p:nvPr/>
        </p:nvSpPr>
        <p:spPr bwMode="auto">
          <a:xfrm>
            <a:off x="7923402" y="4220894"/>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Data streams</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55" name="Graphic 10">
            <a:extLst>
              <a:ext uri="{FF2B5EF4-FFF2-40B4-BE49-F238E27FC236}">
                <a16:creationId xmlns:a16="http://schemas.microsoft.com/office/drawing/2014/main" id="{D8DB1D1A-07AF-0245-B6F4-C97AD8BCC7D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8208018"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5">
            <a:extLst>
              <a:ext uri="{FF2B5EF4-FFF2-40B4-BE49-F238E27FC236}">
                <a16:creationId xmlns:a16="http://schemas.microsoft.com/office/drawing/2014/main" id="{63466DC3-6A3C-8A47-9483-A1C358A8178E}"/>
              </a:ext>
            </a:extLst>
          </p:cNvPr>
          <p:cNvSpPr txBox="1">
            <a:spLocks noChangeArrowheads="1"/>
          </p:cNvSpPr>
          <p:nvPr/>
        </p:nvSpPr>
        <p:spPr bwMode="auto">
          <a:xfrm>
            <a:off x="6872945" y="5287251"/>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Asset hierarchy</a:t>
            </a:r>
            <a:endParaRPr lang="en-US" altLang="en-US" sz="1100">
              <a:latin typeface="Arial" panose="020B0604020202020204" pitchFamily="34" charset="0"/>
              <a:ea typeface="Amazon Ember" panose="020B0603020204020204" pitchFamily="34" charset="0"/>
              <a:cs typeface="Arial" panose="020B0604020202020204" pitchFamily="34" charset="0"/>
            </a:endParaRPr>
          </a:p>
        </p:txBody>
      </p:sp>
      <p:pic>
        <p:nvPicPr>
          <p:cNvPr id="57" name="Graphic 12">
            <a:extLst>
              <a:ext uri="{FF2B5EF4-FFF2-40B4-BE49-F238E27FC236}">
                <a16:creationId xmlns:a16="http://schemas.microsoft.com/office/drawing/2014/main" id="{65176A35-B25E-EE4D-99BA-C1BA37562585}"/>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7162399"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a:extLst>
              <a:ext uri="{FF2B5EF4-FFF2-40B4-BE49-F238E27FC236}">
                <a16:creationId xmlns:a16="http://schemas.microsoft.com/office/drawing/2014/main" id="{F3355F67-BA21-5EA8-D553-8889624200FD}"/>
              </a:ext>
            </a:extLst>
          </p:cNvPr>
          <p:cNvSpPr txBox="1">
            <a:spLocks noChangeArrowheads="1"/>
          </p:cNvSpPr>
          <p:nvPr/>
        </p:nvSpPr>
        <p:spPr bwMode="auto">
          <a:xfrm>
            <a:off x="5512912" y="5290732"/>
            <a:ext cx="10879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IoT Device Tester</a:t>
            </a:r>
          </a:p>
        </p:txBody>
      </p:sp>
      <p:pic>
        <p:nvPicPr>
          <p:cNvPr id="3" name="Graphic 2">
            <a:extLst>
              <a:ext uri="{FF2B5EF4-FFF2-40B4-BE49-F238E27FC236}">
                <a16:creationId xmlns:a16="http://schemas.microsoft.com/office/drawing/2014/main" id="{4EE9A087-1180-D93F-E80E-AA182C2C045B}"/>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5829635" y="4833532"/>
            <a:ext cx="457200" cy="4572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a:t>4/7</a:t>
            </a:r>
          </a:p>
        </p:txBody>
      </p:sp>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a:solidFill>
                  <a:srgbClr val="161E2D"/>
                </a:solidFill>
                <a:latin typeface="Arial" panose="020B0604020202020204" pitchFamily="34" charset="0"/>
              </a:rPr>
              <a:t>© 2023,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rgbClr val="161E2D"/>
                </a:solidFill>
                <a:latin typeface="Arial" panose="020B0604020202020204" pitchFamily="34" charset="0"/>
              </a:rPr>
              <a:pPr fontAlgn="base">
                <a:spcBef>
                  <a:spcPct val="0"/>
                </a:spcBef>
                <a:spcAft>
                  <a:spcPct val="0"/>
                </a:spcAft>
              </a:pPr>
              <a:t>99</a:t>
            </a:fld>
            <a:endParaRPr lang="en-US" altLang="en-US">
              <a:solidFill>
                <a:srgbClr val="161E2D"/>
              </a:solidFill>
              <a:latin typeface="Arial" panose="020B0604020202020204" pitchFamily="34" charset="0"/>
            </a:endParaRP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ExpressLink</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TwinMaker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RoboRunner</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FleetWise</a:t>
            </a:r>
          </a:p>
        </p:txBody>
      </p:sp>
      <p:sp>
        <p:nvSpPr>
          <p:cNvPr id="2" name="TextBox 16">
            <a:extLst>
              <a:ext uri="{FF2B5EF4-FFF2-40B4-BE49-F238E27FC236}">
                <a16:creationId xmlns:a16="http://schemas.microsoft.com/office/drawing/2014/main" id="{29941781-9BB6-C2A9-D6B6-91EC92D98E07}"/>
              </a:ext>
            </a:extLst>
          </p:cNvPr>
          <p:cNvSpPr txBox="1">
            <a:spLocks noChangeArrowheads="1"/>
          </p:cNvSpPr>
          <p:nvPr/>
        </p:nvSpPr>
        <p:spPr bwMode="auto">
          <a:xfrm>
            <a:off x="2823376" y="3251200"/>
            <a:ext cx="10879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AWS IoT Device Tester</a:t>
            </a:r>
          </a:p>
        </p:txBody>
      </p:sp>
      <p:pic>
        <p:nvPicPr>
          <p:cNvPr id="3" name="Graphic 2">
            <a:extLst>
              <a:ext uri="{FF2B5EF4-FFF2-40B4-BE49-F238E27FC236}">
                <a16:creationId xmlns:a16="http://schemas.microsoft.com/office/drawing/2014/main" id="{E8B2680C-341F-13B2-09E0-2B63CCAE03D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0099" y="2794000"/>
            <a:ext cx="457200" cy="457200"/>
          </a:xfrm>
          <a:prstGeom prst="rect">
            <a:avLst/>
          </a:prstGeom>
        </p:spPr>
      </p:pic>
    </p:spTree>
    <p:extLst>
      <p:ext uri="{BB962C8B-B14F-4D97-AF65-F5344CB8AC3E}">
        <p14:creationId xmlns:p14="http://schemas.microsoft.com/office/powerpoint/2010/main" val="719455503"/>
      </p:ext>
    </p:extLst>
  </p:cSld>
  <p:clrMapOvr>
    <a:masterClrMapping/>
  </p:clrMapOvr>
</p:sld>
</file>

<file path=ppt/theme/theme1.xml><?xml version="1.0" encoding="utf-8"?>
<a:theme xmlns:a="http://schemas.openxmlformats.org/drawingml/2006/main" name="Title-and-Content">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662C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101472</TotalTime>
  <Words>9017</Words>
  <Application>Microsoft Office PowerPoint</Application>
  <PresentationFormat>Widescreen</PresentationFormat>
  <Paragraphs>1970</Paragraphs>
  <Slides>162</Slides>
  <Notes>15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162</vt:i4>
      </vt:variant>
    </vt:vector>
  </HeadingPairs>
  <TitlesOfParts>
    <vt:vector size="167" baseType="lpstr">
      <vt:lpstr>Arial</vt:lpstr>
      <vt:lpstr>Calibri</vt:lpstr>
      <vt:lpstr>Calibri Light</vt:lpstr>
      <vt:lpstr>Title-and-Content</vt:lpstr>
      <vt:lpstr>Title-and-content_DB</vt:lpstr>
      <vt:lpstr>AWS Architecture Icons</vt:lpstr>
      <vt:lpstr>Release 15-2023.01.31: What’s New?</vt:lpstr>
      <vt:lpstr>Release 15-2023.01.31: What’s New?</vt:lpstr>
      <vt:lpstr>Release 15-2023.01.31: What’s New?</vt:lpstr>
      <vt:lpstr>Release 15-2023.01.31: What’s New?</vt:lpstr>
      <vt:lpstr>Contents</vt:lpstr>
      <vt:lpstr>Introduction</vt:lpstr>
      <vt:lpstr>About AWS Architecture Icons</vt:lpstr>
      <vt:lpstr>Before You Begin:</vt:lpstr>
      <vt:lpstr>System</vt:lpstr>
      <vt:lpstr>System Elements</vt:lpstr>
      <vt:lpstr>System Elements</vt:lpstr>
      <vt:lpstr>Guidelines</vt:lpstr>
      <vt:lpstr>Building a Diagram</vt:lpstr>
      <vt:lpstr>Building a Diagram for Portrait View</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vt:lpstr>
      <vt:lpstr>Create a Custom Group for a Service</vt:lpstr>
      <vt:lpstr>Arrows</vt:lpstr>
      <vt:lpstr>General Icons</vt:lpstr>
      <vt:lpstr>General Icons</vt:lpstr>
      <vt:lpstr>Analytics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Blockchain</vt:lpstr>
      <vt:lpstr>Blockchain</vt:lpstr>
      <vt:lpstr>Business Applications</vt:lpstr>
      <vt:lpstr>Business Applications</vt:lpstr>
      <vt:lpstr>Business Applications</vt:lpstr>
      <vt:lpstr>Business Applications</vt:lpstr>
      <vt:lpstr>Business Applications</vt:lpstr>
      <vt:lpstr>Cloud Financial Management</vt:lpstr>
      <vt:lpstr>Cloud Financial Management</vt:lpstr>
      <vt:lpstr>Cloud Financial Management</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Contact Center</vt:lpstr>
      <vt:lpstr>Contact Center</vt:lpstr>
      <vt:lpstr>Containers</vt:lpstr>
      <vt:lpstr>Containers</vt:lpstr>
      <vt:lpstr>Containers</vt:lpstr>
      <vt:lpstr>Containers</vt:lpstr>
      <vt:lpstr>Customer Enablement</vt:lpstr>
      <vt:lpstr>Customer Enablement</vt:lpstr>
      <vt:lpstr>Customer Enablement</vt:lpstr>
      <vt:lpstr>Database</vt:lpstr>
      <vt:lpstr>Database</vt:lpstr>
      <vt:lpstr>Database</vt:lpstr>
      <vt:lpstr>Database</vt:lpstr>
      <vt:lpstr>Database</vt:lpstr>
      <vt:lpstr>Database</vt:lpstr>
      <vt:lpstr>Developer Tools</vt:lpstr>
      <vt:lpstr>Developer Tools</vt:lpstr>
      <vt:lpstr>Developer Tools</vt:lpstr>
      <vt:lpstr>Developer Tools</vt:lpstr>
      <vt:lpstr>Developer Tools</vt:lpstr>
      <vt:lpstr>End User Computing</vt:lpstr>
      <vt:lpstr>End User Computing</vt:lpstr>
      <vt:lpstr>Front-End Web  &amp; Mobile</vt:lpstr>
      <vt:lpstr>Front-End Web &amp; Mobile</vt:lpstr>
      <vt:lpstr>Games</vt:lpstr>
      <vt:lpstr>Games</vt:lpstr>
      <vt:lpstr>Games</vt:lpstr>
      <vt:lpstr>Internet of Things</vt:lpstr>
      <vt:lpstr>Internet of Things</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lpstr>Storage</vt:lpstr>
      <vt:lpstr>Storage</vt:lpstr>
      <vt:lpstr>VR &amp; AR</vt:lpstr>
      <vt:lpstr>VR &amp; 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Kedi Beki</cp:lastModifiedBy>
  <cp:revision>2706</cp:revision>
  <dcterms:created xsi:type="dcterms:W3CDTF">2020-03-23T21:46:17Z</dcterms:created>
  <dcterms:modified xsi:type="dcterms:W3CDTF">2023-03-03T13:39:21Z</dcterms:modified>
</cp:coreProperties>
</file>